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80" r:id="rId8"/>
    <p:sldId id="281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5D1CC-615D-0BD7-ABC3-1FE082B0C83D}" v="6" dt="2024-03-06T15:24:44.30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10, 2024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964A-F902-5DCD-E169-6651A18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Geographical distribution of confirmed MERS-CoV cases by country of infection and year, from April 2012 to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CA7F-197D-B7DA-8B80-F643637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Content Placeholder 7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51522DF6-03F4-891F-0928-846580B4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32" y="1175658"/>
            <a:ext cx="7039259" cy="5439428"/>
          </a:xfrm>
        </p:spPr>
      </p:pic>
    </p:spTree>
    <p:extLst>
      <p:ext uri="{BB962C8B-B14F-4D97-AF65-F5344CB8AC3E}">
        <p14:creationId xmlns:p14="http://schemas.microsoft.com/office/powerpoint/2010/main" val="1676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97C-0633-0271-E2B7-B95110B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Distribution of confirmed cases of MERS-CoV by place of infection and month of onset, March 2012 – February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FDB0-35F8-AC03-D682-93F85290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 descr="A graph of infection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6BF170EF-850C-1E5C-B225-8BDC7401F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" y="1105830"/>
            <a:ext cx="10398190" cy="5439540"/>
          </a:xfrm>
        </p:spPr>
      </p:pic>
    </p:spTree>
    <p:extLst>
      <p:ext uri="{BB962C8B-B14F-4D97-AF65-F5344CB8AC3E}">
        <p14:creationId xmlns:p14="http://schemas.microsoft.com/office/powerpoint/2010/main" val="341231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purl.org/dc/elements/1.1/"/>
    <ds:schemaRef ds:uri="26707851-2300-44a1-a4f6-7b3a1532295f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03f25e7-7e5f-4593-b1ce-df9d1cf8771a"/>
    <ds:schemaRef ds:uri="http://schemas.microsoft.com/office/2006/documentManagement/types"/>
    <ds:schemaRef ds:uri="fe73b3f6-a427-4a99-886e-da32c6de835d"/>
    <ds:schemaRef ds:uri="4240f11c-4df2-4a37-9be1-bdf0d4dfc218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190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Theme_ECDC</vt:lpstr>
      <vt:lpstr>Reusable maps and graphs from ECDC Communicable Disease Threats Report  Week 10, 2024 </vt:lpstr>
      <vt:lpstr>Geographical distribution of confirmed MERS-CoV cases by country of infection and year, from April 2012 to February 2024</vt:lpstr>
      <vt:lpstr>Distribution of confirmed cases of MERS-CoV by place of infection and month of onset, March 2012 – February 2024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Laura Espinosa</cp:lastModifiedBy>
  <cp:revision>38</cp:revision>
  <cp:lastPrinted>2017-03-24T07:50:18Z</cp:lastPrinted>
  <dcterms:created xsi:type="dcterms:W3CDTF">2015-11-05T13:02:54Z</dcterms:created>
  <dcterms:modified xsi:type="dcterms:W3CDTF">2024-03-08T13:55:51Z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