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1"/>
  </p:notesMasterIdLst>
  <p:handoutMasterIdLst>
    <p:handoutMasterId r:id="rId12"/>
  </p:handoutMasterIdLst>
  <p:sldIdLst>
    <p:sldId id="256" r:id="rId7"/>
    <p:sldId id="276" r:id="rId8"/>
    <p:sldId id="279" r:id="rId9"/>
    <p:sldId id="280" r:id="rId10"/>
  </p:sldIdLst>
  <p:sldSz cx="12192000" cy="6858000"/>
  <p:notesSz cx="7010400" cy="9296400"/>
  <p:custDataLst>
    <p:tags r:id="rId13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16924-A426-93B4-35D0-0D6BE17C51A6}" v="5" dt="2023-07-06T12:42:42.592"/>
    <p1510:client id="{CCA32BD5-2F1D-47F5-BDAB-C6C03AD70425}" v="4" dt="2023-07-04T08:32:43.02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27, 2023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84DE-67B1-1A88-78D5-F314BD68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Distribution of confirmed cases of MERS-CoV, by place of infection and month of onset, March 2012 – June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8CD71-3731-E259-70C1-42662A01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3B45A99F-111A-0F48-90E2-6B262FC10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615"/>
            <a:ext cx="10354188" cy="541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DFB6-9E3B-4E54-A8AE-046A2C31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Tahoma"/>
                <a:ea typeface="Tahoma"/>
                <a:cs typeface="Tahoma"/>
              </a:rPr>
              <a:t>Geographical distribution of confirmed cases of MERS-CoV, by country of infection and year, from April 2012 to June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7EEE3-60A9-E8FC-671B-85EF0968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 descr="A picture containing text, map, diagram, atlas&#10;&#10;Description automatically generated">
            <a:extLst>
              <a:ext uri="{FF2B5EF4-FFF2-40B4-BE49-F238E27FC236}">
                <a16:creationId xmlns:a16="http://schemas.microsoft.com/office/drawing/2014/main" id="{E7A09237-DE4A-044F-DB91-D8EC07432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133181"/>
            <a:ext cx="7106838" cy="54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3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F693-590A-2559-FA34-774FBF22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confirmed cases of MERS-CoV, by reporting country, April 2012 </a:t>
            </a:r>
            <a:r>
              <a:rPr lang="en-GB">
                <a:latin typeface="Tahoma"/>
                <a:ea typeface="Tahoma"/>
                <a:cs typeface="Tahoma"/>
              </a:rPr>
              <a:t>– June </a:t>
            </a:r>
            <a:r>
              <a:rPr lang="en-GB" dirty="0">
                <a:latin typeface="Tahoma"/>
                <a:ea typeface="Tahoma"/>
                <a:cs typeface="Tahoma"/>
              </a:rPr>
              <a:t>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504C0-B5BE-387E-FA96-8181968F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38E0E622-3E56-30AE-A3AE-D4A6C8ED9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79"/>
          <a:stretch/>
        </p:blipFill>
        <p:spPr>
          <a:xfrm>
            <a:off x="559343" y="1175658"/>
            <a:ext cx="9157312" cy="53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629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9" ma:contentTypeDescription="Create a new document." ma:contentTypeScope="" ma:versionID="f6fd6920b1f4239549b8745d0b54c33c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39eae1d14951783d8f0b6a43ed03731f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Props1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purl.org/dc/terms/"/>
    <ds:schemaRef ds:uri="http://www.w3.org/XML/1998/namespace"/>
    <ds:schemaRef ds:uri="26707851-2300-44a1-a4f6-7b3a1532295f"/>
    <ds:schemaRef ds:uri="fe73b3f6-a427-4a99-886e-da32c6de835d"/>
    <ds:schemaRef ds:uri="http://schemas.openxmlformats.org/package/2006/metadata/core-properties"/>
    <ds:schemaRef ds:uri="4240f11c-4df2-4a37-9be1-bdf0d4dfc218"/>
    <ds:schemaRef ds:uri="http://purl.org/dc/dcmitype/"/>
    <ds:schemaRef ds:uri="http://schemas.microsoft.com/office/2006/documentManagement/types"/>
    <ds:schemaRef ds:uri="http://schemas.microsoft.com/office/infopath/2007/PartnerControls"/>
    <ds:schemaRef ds:uri="603f25e7-7e5f-4593-b1ce-df9d1cf8771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A966C91-4811-4146-A95C-9FB72C236E33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141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Theme_ECDC</vt:lpstr>
      <vt:lpstr>Reusable maps and graphs from ECDC Communicable Disease Threats Report  Week 27, 2023 </vt:lpstr>
      <vt:lpstr>Distribution of confirmed cases of MERS-CoV, by place of infection and month of onset, March 2012 – June 2023</vt:lpstr>
      <vt:lpstr>Geographical distribution of confirmed cases of MERS-CoV, by country of infection and year, from April 2012 to June 2023</vt:lpstr>
      <vt:lpstr>Geographical distribution of confirmed cases of MERS-CoV, by reporting country, April 2012 – June 2023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Laura Espinosa</cp:lastModifiedBy>
  <cp:revision>44</cp:revision>
  <cp:lastPrinted>2017-03-24T07:50:18Z</cp:lastPrinted>
  <dcterms:created xsi:type="dcterms:W3CDTF">2015-11-05T13:02:54Z</dcterms:created>
  <dcterms:modified xsi:type="dcterms:W3CDTF">2023-07-07T13:54:00Z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