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76" r:id="rId8"/>
    <p:sldId id="277" r:id="rId9"/>
    <p:sldId id="279" r:id="rId10"/>
    <p:sldId id="259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E8D074-A5BA-21FA-6343-53398DC84EA6}" v="3" dt="2023-03-01T17:46:05.902"/>
    <p1510:client id="{74C88C82-7779-4A98-9448-4C9EB37E9B22}" v="4" dt="2023-02-28T11:34:17.129"/>
    <p1510:client id="{921D4334-A693-400A-9DE0-4D3E722C1BBB}" v="15" dt="2023-03-03T12:34:52.639"/>
    <p1510:client id="{D16EBB59-F8D3-2CB6-FAB2-15EB28A36729}" v="9" dt="2023-03-01T13:25:51.557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9,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84DE-67B1-1A88-78D5-F314BD68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latin typeface="Tahoma"/>
                <a:ea typeface="Tahoma"/>
                <a:cs typeface="Tahoma"/>
              </a:rPr>
              <a:t>Distribution of confirmed cases of MERS-CoV, by place of infection and month of onset, March 2012 – February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8CD71-3731-E259-70C1-42662A01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6856C98F-941E-5334-3958-FC4BAA025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1" y="1107726"/>
            <a:ext cx="9809749" cy="53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ADFB6-9E3B-4E54-A8AE-046A2C31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>
                <a:latin typeface="Tahoma"/>
                <a:ea typeface="Tahoma"/>
                <a:cs typeface="Tahoma"/>
              </a:rPr>
              <a:t>Geographical distribution of confirmed cases of MERS-</a:t>
            </a:r>
            <a:r>
              <a:rPr lang="en-GB" sz="2400" err="1">
                <a:latin typeface="Tahoma"/>
                <a:ea typeface="Tahoma"/>
                <a:cs typeface="Tahoma"/>
              </a:rPr>
              <a:t>CoV</a:t>
            </a:r>
            <a:r>
              <a:rPr lang="en-GB" sz="2400">
                <a:latin typeface="Tahoma"/>
                <a:ea typeface="Tahoma"/>
                <a:cs typeface="Tahoma"/>
              </a:rPr>
              <a:t>, by country of infection and year, from April 2012 to February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7EEE3-60A9-E8FC-671B-85EF0968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4E3D6B9C-4850-1798-BC12-8A6679469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" y="1175658"/>
            <a:ext cx="6964161" cy="538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F693-590A-2559-FA34-774FBF22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Tahoma"/>
                <a:ea typeface="Tahoma"/>
                <a:cs typeface="Tahoma"/>
              </a:rPr>
              <a:t>Geographical distribution of confirmed cases of MERS-</a:t>
            </a:r>
            <a:r>
              <a:rPr lang="en-GB" err="1">
                <a:latin typeface="Tahoma"/>
                <a:ea typeface="Tahoma"/>
                <a:cs typeface="Tahoma"/>
              </a:rPr>
              <a:t>CoV</a:t>
            </a:r>
            <a:r>
              <a:rPr lang="en-GB">
                <a:latin typeface="Tahoma"/>
                <a:ea typeface="Tahoma"/>
                <a:cs typeface="Tahoma"/>
              </a:rPr>
              <a:t>, by reporting country, April 2012 – February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04C0-B5BE-387E-FA96-8181968F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D56BFCC9-EB98-D2EC-01B9-B585CCCF3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" y="1109840"/>
            <a:ext cx="9119937" cy="536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7E9D0-20E9-83BC-8AEC-844EDC05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>
                <a:latin typeface="Tahoma"/>
                <a:ea typeface="Tahoma"/>
                <a:cs typeface="Tahoma"/>
              </a:rPr>
              <a:t>Distribution of confirmed human cases of avian influenza A(H5N1) virus infection, by year of onset and country, 2003–2023 (updated on 27 February 2023, n=873)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19D5B-0D9E-6816-2E05-BAB7C11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Picture 7" descr="Chart&#10;&#10;Description automatically generated">
            <a:extLst>
              <a:ext uri="{FF2B5EF4-FFF2-40B4-BE49-F238E27FC236}">
                <a16:creationId xmlns:a16="http://schemas.microsoft.com/office/drawing/2014/main" id="{C02FD0A2-8CFF-1A5E-CDE8-90FB52ACD0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858" y="1230917"/>
            <a:ext cx="8047617" cy="5407576"/>
          </a:xfrm>
        </p:spPr>
      </p:pic>
    </p:spTree>
    <p:extLst>
      <p:ext uri="{BB962C8B-B14F-4D97-AF65-F5344CB8AC3E}">
        <p14:creationId xmlns:p14="http://schemas.microsoft.com/office/powerpoint/2010/main" val="2389323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ad8864d8387eeb8e8c761174bf8779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e379a3234e57cdd9e3650230e7b279f3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31FFD213-85AC-459D-B8DC-0268C8CB87C5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Theme_ECDC</vt:lpstr>
      <vt:lpstr>Reusable maps and graphs from ECDC Communicable Disease Threats Report  Week 9, 2023 </vt:lpstr>
      <vt:lpstr>Distribution of confirmed cases of MERS-CoV, by place of infection and month of onset, March 2012 – February 2023</vt:lpstr>
      <vt:lpstr>Geographical distribution of confirmed cases of MERS-CoV, by country of infection and year, from April 2012 to February 2023</vt:lpstr>
      <vt:lpstr>Geographical distribution of confirmed cases of MERS-CoV, by reporting country, April 2012 – February 2023</vt:lpstr>
      <vt:lpstr>Distribution of confirmed human cases of avian influenza A(H5N1) virus infection, by year of onset and country, 2003–2023 (updated on 27 February 2023, n=873)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2</cp:revision>
  <cp:lastPrinted>2017-03-24T07:50:18Z</cp:lastPrinted>
  <dcterms:created xsi:type="dcterms:W3CDTF">2015-11-05T13:02:54Z</dcterms:created>
  <dcterms:modified xsi:type="dcterms:W3CDTF">2023-03-03T16:47:49Z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