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6"/>
  </p:notesMasterIdLst>
  <p:handoutMasterIdLst>
    <p:handoutMasterId r:id="rId17"/>
  </p:handoutMasterIdLst>
  <p:sldIdLst>
    <p:sldId id="256" r:id="rId7"/>
    <p:sldId id="322" r:id="rId8"/>
    <p:sldId id="323" r:id="rId9"/>
    <p:sldId id="324" r:id="rId10"/>
    <p:sldId id="325" r:id="rId11"/>
    <p:sldId id="334" r:id="rId12"/>
    <p:sldId id="331" r:id="rId13"/>
    <p:sldId id="332" r:id="rId14"/>
    <p:sldId id="333" r:id="rId15"/>
  </p:sldIdLst>
  <p:sldSz cx="12192000" cy="6858000"/>
  <p:notesSz cx="7010400" cy="9296400"/>
  <p:custDataLst>
    <p:tags r:id="rId18"/>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87662" autoAdjust="0"/>
  </p:normalViewPr>
  <p:slideViewPr>
    <p:cSldViewPr snapToGrid="0">
      <p:cViewPr varScale="1">
        <p:scale>
          <a:sx n="109" d="100"/>
          <a:sy n="109" d="100"/>
        </p:scale>
        <p:origin x="1267" y="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a:solidFill>
                  <a:prstClr val="white"/>
                </a:solidFill>
                <a:ea typeface="+mn-ea"/>
              </a:rPr>
              <a:t>Week 41 </a:t>
            </a:r>
            <a:r>
              <a:rPr lang="en-GB" sz="1800" kern="0" dirty="0">
                <a:solidFill>
                  <a:prstClr val="white"/>
                </a:solidFill>
                <a:ea typeface="+mn-ea"/>
              </a:rPr>
              <a:t>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40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a:extLst>
              <a:ext uri="{FF2B5EF4-FFF2-40B4-BE49-F238E27FC236}">
                <a16:creationId xmlns:a16="http://schemas.microsoft.com/office/drawing/2014/main" id="{AD679675-6897-46F2-8EBB-7DCF260FAB9A}"/>
              </a:ext>
            </a:extLst>
          </p:cNvPr>
          <p:cNvPicPr>
            <a:picLocks/>
          </p:cNvPicPr>
          <p:nvPr/>
        </p:nvPicPr>
        <p:blipFill>
          <a:blip r:embed="rId3"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40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a:extLst>
              <a:ext uri="{FF2B5EF4-FFF2-40B4-BE49-F238E27FC236}">
                <a16:creationId xmlns:a16="http://schemas.microsoft.com/office/drawing/2014/main" id="{476349AC-C7AE-4F0F-8209-318D920A154D}"/>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40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a:extLst>
              <a:ext uri="{FF2B5EF4-FFF2-40B4-BE49-F238E27FC236}">
                <a16:creationId xmlns:a16="http://schemas.microsoft.com/office/drawing/2014/main" id="{11D59019-507A-4A68-8B63-6305EEE94F8A}"/>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a:t>
            </a:r>
            <a:r>
              <a:rPr lang="en-GB" sz="1800"/>
              <a:t>week 39 </a:t>
            </a:r>
            <a:r>
              <a:rPr lang="en-GB" sz="1800" dirty="0"/>
              <a:t>to </a:t>
            </a:r>
            <a:r>
              <a:rPr lang="en-GB" sz="1800"/>
              <a:t>week 40 </a:t>
            </a:r>
            <a:r>
              <a:rPr lang="en-GB" sz="1800" dirty="0"/>
              <a:t>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7" name="Content Placeholder 2">
            <a:extLst>
              <a:ext uri="{FF2B5EF4-FFF2-40B4-BE49-F238E27FC236}">
                <a16:creationId xmlns:a16="http://schemas.microsoft.com/office/drawing/2014/main" id="{DD05E387-D248-42E4-AE7D-1B97610F3188}"/>
              </a:ext>
            </a:extLst>
          </p:cNvPr>
          <p:cNvPicPr>
            <a:picLocks/>
          </p:cNvPicPr>
          <p:nvPr/>
        </p:nvPicPr>
        <p:blipFill>
          <a:blip r:embed="rId3" cstate="print"/>
          <a:stretch>
            <a:fillRect/>
          </a:stretch>
        </p:blipFill>
        <p:spPr>
          <a:xfrm>
            <a:off x="1828800" y="718451"/>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05F6C3-A982-469A-A8F9-3EE98C0D984A}"/>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6" name="Picture 5">
            <a:extLst>
              <a:ext uri="{FF2B5EF4-FFF2-40B4-BE49-F238E27FC236}">
                <a16:creationId xmlns:a16="http://schemas.microsoft.com/office/drawing/2014/main" id="{5756921E-62DF-4323-ADAF-BDDB131BE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00" y="399488"/>
            <a:ext cx="8579949" cy="6059023"/>
          </a:xfrm>
          <a:prstGeom prst="rect">
            <a:avLst/>
          </a:prstGeom>
        </p:spPr>
      </p:pic>
    </p:spTree>
    <p:extLst>
      <p:ext uri="{BB962C8B-B14F-4D97-AF65-F5344CB8AC3E}">
        <p14:creationId xmlns:p14="http://schemas.microsoft.com/office/powerpoint/2010/main" val="146597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2325C7-C1ED-479B-BFCD-1E8EDE892DD1}"/>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3" name="Picture 2">
            <a:extLst>
              <a:ext uri="{FF2B5EF4-FFF2-40B4-BE49-F238E27FC236}">
                <a16:creationId xmlns:a16="http://schemas.microsoft.com/office/drawing/2014/main" id="{A39CE37B-6FB8-4F88-9F44-F87FCDFFAB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365089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CB9D540-3D9C-4DDF-A3AC-B6010949A5C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4623" y="525611"/>
            <a:ext cx="8222753" cy="5806778"/>
          </a:xfrm>
        </p:spPr>
      </p:pic>
      <p:sp>
        <p:nvSpPr>
          <p:cNvPr id="4" name="Slide Number Placeholder 3">
            <a:extLst>
              <a:ext uri="{FF2B5EF4-FFF2-40B4-BE49-F238E27FC236}">
                <a16:creationId xmlns:a16="http://schemas.microsoft.com/office/drawing/2014/main" id="{81AB8FA3-2C7A-4DD2-B6E0-996223E7EC07}"/>
              </a:ext>
            </a:extLst>
          </p:cNvPr>
          <p:cNvSpPr>
            <a:spLocks noGrp="1"/>
          </p:cNvSpPr>
          <p:nvPr>
            <p:ph type="sldNum" sz="quarter" idx="12"/>
          </p:nvPr>
        </p:nvSpPr>
        <p:spPr/>
        <p:txBody>
          <a:bodyPr/>
          <a:lstStyle/>
          <a:p>
            <a:fld id="{F9E29A8E-A0F1-419A-8E8B-A78BF9C70DE8}" type="slidenum">
              <a:rPr lang="en-GB" smtClean="0"/>
              <a:pPr/>
              <a:t>8</a:t>
            </a:fld>
            <a:endParaRPr lang="en-GB" dirty="0"/>
          </a:p>
        </p:txBody>
      </p:sp>
    </p:spTree>
    <p:extLst>
      <p:ext uri="{BB962C8B-B14F-4D97-AF65-F5344CB8AC3E}">
        <p14:creationId xmlns:p14="http://schemas.microsoft.com/office/powerpoint/2010/main" val="19226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4136C9-4B48-46F2-8A1C-6819FB1999DD}"/>
              </a:ext>
            </a:extLst>
          </p:cNvPr>
          <p:cNvSpPr>
            <a:spLocks noGrp="1"/>
          </p:cNvSpPr>
          <p:nvPr>
            <p:ph type="sldNum" sz="quarter" idx="12"/>
          </p:nvPr>
        </p:nvSpPr>
        <p:spPr/>
        <p:txBody>
          <a:bodyPr/>
          <a:lstStyle/>
          <a:p>
            <a:fld id="{F9E29A8E-A0F1-419A-8E8B-A78BF9C70DE8}" type="slidenum">
              <a:rPr lang="en-GB" smtClean="0"/>
              <a:pPr/>
              <a:t>9</a:t>
            </a:fld>
            <a:endParaRPr lang="en-GB" dirty="0"/>
          </a:p>
        </p:txBody>
      </p:sp>
      <p:pic>
        <p:nvPicPr>
          <p:cNvPr id="6" name="Picture 5">
            <a:extLst>
              <a:ext uri="{FF2B5EF4-FFF2-40B4-BE49-F238E27FC236}">
                <a16:creationId xmlns:a16="http://schemas.microsoft.com/office/drawing/2014/main" id="{8CE531D4-86CE-48D4-828F-91C3CC358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4956" y="490537"/>
            <a:ext cx="8322087" cy="5876925"/>
          </a:xfrm>
          <a:prstGeom prst="rect">
            <a:avLst/>
          </a:prstGeom>
        </p:spPr>
      </p:pic>
    </p:spTree>
    <p:extLst>
      <p:ext uri="{BB962C8B-B14F-4D97-AF65-F5344CB8AC3E}">
        <p14:creationId xmlns:p14="http://schemas.microsoft.com/office/powerpoint/2010/main" val="26266218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013DF-7568-4DE1-A15A-B72D0DA1D637}">
  <ds:schemaRefs>
    <ds:schemaRef ds:uri="http://purl.org/dc/terms/"/>
    <ds:schemaRef ds:uri="http://schemas.microsoft.com/office/2006/metadata/properties"/>
    <ds:schemaRef ds:uri="http://schemas.microsoft.com/office/2006/documentManagement/types"/>
    <ds:schemaRef ds:uri="http://schemas.microsoft.com/sharepoint/v3"/>
    <ds:schemaRef ds:uri="376727eb-354b-45e4-998d-f84ea079474e"/>
    <ds:schemaRef ds:uri="http://schemas.microsoft.com/office/infopath/2007/PartnerControls"/>
    <ds:schemaRef ds:uri="http://purl.org/dc/elements/1.1/"/>
    <ds:schemaRef ds:uri="http://schemas.openxmlformats.org/package/2006/metadata/core-properties"/>
    <ds:schemaRef ds:uri="d23a570b-d7a9-49ca-a34c-8afb8206b4bf"/>
    <ds:schemaRef ds:uri="http://www.w3.org/XML/1998/namespace"/>
    <ds:schemaRef ds:uri="http://purl.org/dc/dcmitype/"/>
  </ds:schemaRefs>
</ds:datastoreItem>
</file>

<file path=customXml/itemProps4.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28077</TotalTime>
  <Words>273</Words>
  <Application>Microsoft Office PowerPoint</Application>
  <PresentationFormat>Widescreen</PresentationFormat>
  <Paragraphs>19</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vt:lpstr>
      <vt:lpstr>Tahoma</vt:lpstr>
      <vt:lpstr>Theme_ECDC</vt:lpstr>
      <vt:lpstr>Reusable maps and graphs from ECDC Communicable Disease Threats Report   Week 41 2021 </vt:lpstr>
      <vt:lpstr>Distribution of COVID-19 cases worldwide, in accordance with the applied case definitions in the affected countries, as of week 40 2021</vt:lpstr>
      <vt:lpstr>Distribution of COVID-19 deaths worldwide, as of week 40 2021 </vt:lpstr>
      <vt:lpstr>Distribution of laboratory-confirmed cases of COVID-19  in the EU/EEA, as of week 40 2021</vt:lpstr>
      <vt:lpstr>Geographical distribution of 14-day cumulative number of reported COVID-19 cases  per 100 000 population, worldwide, week 39 to week 40 2021</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2190</cp:revision>
  <cp:lastPrinted>2017-03-24T07:50:18Z</cp:lastPrinted>
  <dcterms:created xsi:type="dcterms:W3CDTF">2015-11-05T13:02:54Z</dcterms:created>
  <dcterms:modified xsi:type="dcterms:W3CDTF">2021-10-15T13:06:38Z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