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4"/>
  </p:notesMasterIdLst>
  <p:handoutMasterIdLst>
    <p:handoutMasterId r:id="rId15"/>
  </p:handoutMasterIdLst>
  <p:sldIdLst>
    <p:sldId id="256" r:id="rId7"/>
    <p:sldId id="302" r:id="rId8"/>
    <p:sldId id="301" r:id="rId9"/>
    <p:sldId id="300" r:id="rId10"/>
    <p:sldId id="267" r:id="rId11"/>
    <p:sldId id="280" r:id="rId12"/>
    <p:sldId id="268" r:id="rId13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108" d="100"/>
          <a:sy n="108" d="100"/>
        </p:scale>
        <p:origin x="948" y="5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31/01/2020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5, 2020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7827"/>
          <a:stretch/>
        </p:blipFill>
        <p:spPr>
          <a:xfrm>
            <a:off x="1885573" y="1078202"/>
            <a:ext cx="8657854" cy="5494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90" y="232361"/>
            <a:ext cx="9796106" cy="951722"/>
          </a:xfrm>
        </p:spPr>
        <p:txBody>
          <a:bodyPr>
            <a:normAutofit/>
          </a:bodyPr>
          <a:lstStyle/>
          <a:p>
            <a:r>
              <a:rPr lang="en-GB" sz="1600" dirty="0" smtClean="0"/>
              <a:t>Geographical </a:t>
            </a:r>
            <a:r>
              <a:rPr lang="en-GB" sz="1600" dirty="0"/>
              <a:t>distribution of laboratory confirmed cases </a:t>
            </a:r>
            <a:r>
              <a:rPr lang="en-GB" sz="1600" dirty="0" smtClean="0"/>
              <a:t>of </a:t>
            </a:r>
            <a:r>
              <a:rPr lang="en-GB" sz="1600" dirty="0"/>
              <a:t>2019-nCoV, </a:t>
            </a:r>
            <a:r>
              <a:rPr lang="en-GB" sz="1600" dirty="0" smtClean="0"/>
              <a:t>as </a:t>
            </a:r>
            <a:r>
              <a:rPr lang="en-GB" sz="1600" dirty="0"/>
              <a:t>of </a:t>
            </a:r>
            <a:r>
              <a:rPr lang="en-GB" sz="1600" dirty="0" smtClean="0"/>
              <a:t>31 </a:t>
            </a:r>
            <a:r>
              <a:rPr lang="en-GB" sz="1600" dirty="0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8431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673" y="251977"/>
            <a:ext cx="6493141" cy="951722"/>
          </a:xfrm>
        </p:spPr>
        <p:txBody>
          <a:bodyPr>
            <a:normAutofit/>
          </a:bodyPr>
          <a:lstStyle/>
          <a:p>
            <a:r>
              <a:rPr lang="en-GB" sz="1600" dirty="0"/>
              <a:t>Geographical distribution of laboratory confirmed cases </a:t>
            </a:r>
            <a:r>
              <a:rPr lang="en-GB" sz="1600" dirty="0" smtClean="0"/>
              <a:t>of 2019-nCoV in South-East Asia, </a:t>
            </a:r>
            <a:r>
              <a:rPr lang="en-GB" sz="1600" dirty="0"/>
              <a:t>as of </a:t>
            </a:r>
            <a:r>
              <a:rPr lang="en-GB" sz="1600" dirty="0" smtClean="0"/>
              <a:t>31 </a:t>
            </a:r>
            <a:r>
              <a:rPr lang="en-GB" sz="1600" dirty="0"/>
              <a:t>January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02" y="1028461"/>
            <a:ext cx="7622965" cy="53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817" y="392424"/>
            <a:ext cx="6368814" cy="473398"/>
          </a:xfrm>
        </p:spPr>
        <p:txBody>
          <a:bodyPr>
            <a:noAutofit/>
          </a:bodyPr>
          <a:lstStyle/>
          <a:p>
            <a:r>
              <a:rPr lang="en-GB" sz="1600" dirty="0"/>
              <a:t>Distribution of laboratory confirmed cases of 2019-nCoV by country and region, as of 31 January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333723" y="2164010"/>
            <a:ext cx="101707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All countries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5114" y="5071974"/>
            <a:ext cx="178766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Outside China Mainland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717" y="1219074"/>
            <a:ext cx="6195397" cy="3136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18" y="4013504"/>
            <a:ext cx="6076604" cy="28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076859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90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</a:t>
            </a:r>
            <a:r>
              <a:rPr lang="en-GB" sz="1900" dirty="0" smtClean="0">
                <a:solidFill>
                  <a:prstClr val="black"/>
                </a:solidFill>
                <a:ea typeface="+mn-ea"/>
                <a:cs typeface="+mn-cs"/>
              </a:rPr>
              <a:t>28 </a:t>
            </a:r>
            <a:r>
              <a:rPr lang="en-GB" sz="1900" dirty="0">
                <a:solidFill>
                  <a:prstClr val="black"/>
                </a:solidFill>
                <a:ea typeface="+mn-ea"/>
                <a:cs typeface="+mn-cs"/>
              </a:rPr>
              <a:t>January 2020</a:t>
            </a:r>
            <a: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20419"/>
            <a:ext cx="8913124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case distribution in DRC and Uganda as 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28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en-GB" sz="1800" dirty="0">
                <a:solidFill>
                  <a:prstClr val="black"/>
                </a:solidFill>
              </a:rPr>
              <a:t>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2020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46" y="709309"/>
            <a:ext cx="8724132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28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>
                <a:solidFill>
                  <a:prstClr val="black"/>
                </a:solidFill>
              </a:rPr>
              <a:t>January </a:t>
            </a: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2020</a:t>
            </a:r>
            <a: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90" y="659120"/>
            <a:ext cx="7766977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terms/"/>
    <ds:schemaRef ds:uri="http://schemas.microsoft.com/office/2006/documentManagement/types"/>
    <ds:schemaRef ds:uri="376727eb-354b-45e4-998d-f84ea079474e"/>
    <ds:schemaRef ds:uri="http://purl.org/dc/dcmitype/"/>
    <ds:schemaRef ds:uri="d23a570b-d7a9-49ca-a34c-8afb8206b4bf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21939</TotalTime>
  <Words>135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Theme_ECDC</vt:lpstr>
      <vt:lpstr>Reusable maps and graphs from ECDC Communicable Disease Threats Report   Week 5, 2020 </vt:lpstr>
      <vt:lpstr>Geographical distribution of laboratory confirmed cases of 2019-nCoV, as of 31 January 2020</vt:lpstr>
      <vt:lpstr>Geographical distribution of laboratory confirmed cases of 2019-nCoV in South-East Asia, as of 31 January 2020</vt:lpstr>
      <vt:lpstr>Distribution of laboratory confirmed cases of 2019-nCoV by country and region, as of 31 January 2020</vt:lpstr>
      <vt:lpstr>PowerPoint Presentation</vt:lpstr>
      <vt:lpstr>Ebola Virus Disease case distribution in DRC and Uganda as of 28 January 2020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1787</cp:revision>
  <cp:lastPrinted>2017-03-24T07:50:18Z</cp:lastPrinted>
  <dcterms:created xsi:type="dcterms:W3CDTF">2015-11-05T13:02:54Z</dcterms:created>
  <dcterms:modified xsi:type="dcterms:W3CDTF">2020-01-31T13:14:50Z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