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10,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9,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p:cNvPicPr>
            <a:picLocks noGrp="1"/>
          </p:cNvPicPr>
          <p:nvPr>
            <p:ph/>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9,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p:cNvPicPr>
            <a:picLocks noGrp="1"/>
          </p:cNvPicPr>
          <p:nvPr>
            <p:ph/>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9,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p:cNvPicPr>
            <a:picLocks noGrp="1"/>
          </p:cNvPicPr>
          <p:nvPr>
            <p:ph/>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9,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p:cNvPicPr>
            <a:picLocks noGrp="1"/>
          </p:cNvPicPr>
          <p:nvPr>
            <p:ph/>
          </p:nvPr>
        </p:nvPicPr>
        <p:blipFill>
          <a:blip r:embed="rId3" cstate="print"/>
          <a:stretch>
            <a:fillRect/>
          </a:stretch>
        </p:blipFill>
        <p:spPr>
          <a:xfrm>
            <a:off x="2008802" y="796037"/>
            <a:ext cx="7710456" cy="5253129"/>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10 March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F10F054C-39C3-462E-A8DC-612EE83BE1A1}"/>
              </a:ext>
            </a:extLst>
          </p:cNvPr>
          <p:cNvPicPr>
            <a:picLocks noChangeAspect="1"/>
          </p:cNvPicPr>
          <p:nvPr/>
        </p:nvPicPr>
        <p:blipFill>
          <a:blip r:embed="rId3"/>
          <a:stretch>
            <a:fillRect/>
          </a:stretch>
        </p:blipFill>
        <p:spPr>
          <a:xfrm>
            <a:off x="2292630" y="1097280"/>
            <a:ext cx="7606740" cy="5378262"/>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10 March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AC810A68-B245-48B2-8472-C642B6024916}"/>
              </a:ext>
            </a:extLst>
          </p:cNvPr>
          <p:cNvPicPr>
            <a:picLocks noChangeAspect="1"/>
          </p:cNvPicPr>
          <p:nvPr/>
        </p:nvPicPr>
        <p:blipFill>
          <a:blip r:embed="rId4"/>
          <a:stretch>
            <a:fillRect/>
          </a:stretch>
        </p:blipFill>
        <p:spPr>
          <a:xfrm>
            <a:off x="2242514" y="961095"/>
            <a:ext cx="7706972" cy="5449130"/>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schemas.microsoft.com/sharepoint/v3"/>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d23a570b-d7a9-49ca-a34c-8afb8206b4bf"/>
    <ds:schemaRef ds:uri="376727eb-354b-45e4-998d-f84ea079474e"/>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27207</TotalTime>
  <Words>309</Words>
  <Application>Microsoft Office PowerPoint</Application>
  <PresentationFormat>Widescreen</PresentationFormat>
  <Paragraphs>20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10, 2021 </vt:lpstr>
      <vt:lpstr>Distribution of COVID-19 cases worldwide in accordance with the applied case definitions in the affected countries, as of Week 9, 2021</vt:lpstr>
      <vt:lpstr>Distribution of COVID-19 deaths worldwide, as of Week 9, 2021 </vt:lpstr>
      <vt:lpstr>Distribution of laboratory-confirmed cases of COVID-19 in the EU/EEA, as of Week 9, 2021</vt:lpstr>
      <vt:lpstr>Geographic distribution of 14-day cumulative number of reported COVID-19 cases per 100 000 population, worldwide, as of Week 9, 2021</vt:lpstr>
      <vt:lpstr>Geographic distribution of Ebola virus disease in the Democratic Republic of the Congo in 2021, as of 10 March 2021</vt:lpstr>
      <vt:lpstr>Geographic distribution of Ebola virus disease in Guinea in 2021, as of 10 March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2151</cp:revision>
  <cp:lastPrinted>2017-03-24T07:50:18Z</cp:lastPrinted>
  <dcterms:created xsi:type="dcterms:W3CDTF">2015-11-05T13:02:54Z</dcterms:created>
  <dcterms:modified xsi:type="dcterms:W3CDTF">2021-03-12T11:49:20Z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