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Lst>
  <p:notesMasterIdLst>
    <p:notesMasterId r:id="rId12"/>
  </p:notesMasterIdLst>
  <p:handoutMasterIdLst>
    <p:handoutMasterId r:id="rId13"/>
  </p:handoutMasterIdLst>
  <p:sldIdLst>
    <p:sldId id="256" r:id="rId9"/>
    <p:sldId id="266" r:id="rId10"/>
    <p:sldId id="267" r:id="rId11"/>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13" d="100"/>
          <a:sy n="113" d="100"/>
        </p:scale>
        <p:origin x="1428"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userDrawn="1"/>
        </p:nvPicPr>
        <p:blipFill>
          <a:blip r:embed="rId2" cstate="print"/>
          <a:srcRect l="6698" b="51321"/>
          <a:stretch>
            <a:fillRect/>
          </a:stretch>
        </p:blipFill>
        <p:spPr bwMode="auto">
          <a:xfrm>
            <a:off x="0" y="3519577"/>
            <a:ext cx="8531526" cy="3338423"/>
          </a:xfrm>
          <a:prstGeom prst="rect">
            <a:avLst/>
          </a:prstGeom>
          <a:noFill/>
        </p:spPr>
      </p:pic>
      <p:pic>
        <p:nvPicPr>
          <p:cNvPr id="6" name="Picture 11" descr="Presentation_Template_Title_new"/>
          <p:cNvPicPr>
            <a:picLocks noChangeAspect="1" noChangeArrowheads="1"/>
          </p:cNvPicPr>
          <p:nvPr userDrawn="1"/>
        </p:nvPicPr>
        <p:blipFill>
          <a:blip r:embed="rId2" cstate="print"/>
          <a:srcRect l="88145" t="24822" b="51321"/>
          <a:stretch>
            <a:fillRect/>
          </a:stretch>
        </p:blipFill>
        <p:spPr bwMode="auto">
          <a:xfrm>
            <a:off x="8059946" y="5221857"/>
            <a:ext cx="1084054" cy="1636143"/>
          </a:xfrm>
          <a:prstGeom prst="rect">
            <a:avLst/>
          </a:prstGeom>
          <a:noFill/>
        </p:spPr>
      </p:pic>
    </p:spTree>
    <p:extLst>
      <p:ext uri="{BB962C8B-B14F-4D97-AF65-F5344CB8AC3E}">
        <p14:creationId xmlns:p14="http://schemas.microsoft.com/office/powerpoint/2010/main" val="390264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a:t>
            </a:r>
            <a:r>
              <a:rPr lang="en-GB" sz="800" b="1" kern="1200" smtClean="0">
                <a:solidFill>
                  <a:schemeClr val="tx1"/>
                </a:solidFill>
                <a:effectLst/>
                <a:latin typeface="Tahoma" pitchFamily="34" charset="0"/>
                <a:ea typeface="+mn-ea"/>
                <a:cs typeface="+mn-cs"/>
              </a:rPr>
              <a:t>week 12. </a:t>
            </a:r>
            <a:r>
              <a:rPr lang="en-GB" sz="800" b="1" kern="1200" dirty="0" smtClean="0">
                <a:solidFill>
                  <a:schemeClr val="tx1"/>
                </a:solidFill>
                <a:effectLst/>
                <a:latin typeface="Tahoma" pitchFamily="34" charset="0"/>
                <a:ea typeface="+mn-ea"/>
                <a:cs typeface="+mn-cs"/>
              </a:rPr>
              <a:t>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4" cstate="print"/>
          <a:srcRect t="45416"/>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12, 2018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 </a:t>
            </a:r>
            <a:endParaRPr lang="en-US" sz="1200" b="1" dirty="0" smtClean="0">
              <a:solidFill>
                <a:sysClr val="windowText" lastClr="000000"/>
              </a:solidFill>
              <a:ea typeface="Tahoma" panose="020B0604030504040204" pitchFamily="34" charset="0"/>
              <a:cs typeface="Tahoma" panose="020B0604030504040204" pitchFamily="34" charset="0"/>
            </a:endParaRPr>
          </a:p>
          <a:p>
            <a:r>
              <a:rPr lang="en-US" sz="1200" b="1" dirty="0" smtClean="0">
                <a:solidFill>
                  <a:sysClr val="windowText" lastClr="000000"/>
                </a:solidFill>
                <a:ea typeface="Tahoma" panose="020B0604030504040204" pitchFamily="34" charset="0"/>
                <a:cs typeface="Tahoma" panose="020B0604030504040204" pitchFamily="34" charset="0"/>
              </a:rPr>
              <a:t>January 2017– 20 March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3" name="Picture 2"/>
          <p:cNvPicPr>
            <a:picLocks noChangeAspect="1"/>
          </p:cNvPicPr>
          <p:nvPr/>
        </p:nvPicPr>
        <p:blipFill>
          <a:blip r:embed="rId2"/>
          <a:stretch>
            <a:fillRect/>
          </a:stretch>
        </p:blipFill>
        <p:spPr>
          <a:xfrm>
            <a:off x="420982" y="1202328"/>
            <a:ext cx="8073215" cy="4691396"/>
          </a:xfrm>
          <a:prstGeom prst="rect">
            <a:avLst/>
          </a:prstGeom>
        </p:spPr>
      </p:pic>
      <p:pic>
        <p:nvPicPr>
          <p:cNvPr id="7" name="Picture 6"/>
          <p:cNvPicPr>
            <a:picLocks noChangeAspect="1"/>
          </p:cNvPicPr>
          <p:nvPr/>
        </p:nvPicPr>
        <p:blipFill>
          <a:blip r:embed="rId3"/>
          <a:stretch>
            <a:fillRect/>
          </a:stretch>
        </p:blipFill>
        <p:spPr>
          <a:xfrm>
            <a:off x="7764088" y="2384068"/>
            <a:ext cx="436989" cy="528301"/>
          </a:xfrm>
          <a:prstGeom prst="rect">
            <a:avLst/>
          </a:prstGeom>
        </p:spPr>
      </p:pic>
    </p:spTree>
    <p:extLst>
      <p:ext uri="{BB962C8B-B14F-4D97-AF65-F5344CB8AC3E}">
        <p14:creationId xmlns:p14="http://schemas.microsoft.com/office/powerpoint/2010/main" val="1591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431" y="287230"/>
            <a:ext cx="6860598" cy="2585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a:t>
            </a:r>
            <a:r>
              <a:rPr lang="en-GB" sz="1200" b="1" dirty="0" smtClean="0"/>
              <a:t>July 2017 </a:t>
            </a:r>
            <a:r>
              <a:rPr lang="en-GB" sz="1200" b="1" smtClean="0"/>
              <a:t>– March </a:t>
            </a:r>
            <a:r>
              <a:rPr lang="en-GB" sz="1200" b="1" dirty="0" smtClean="0"/>
              <a:t>2018</a:t>
            </a:r>
            <a:endParaRPr lang="en-GB" sz="1200" b="1" dirty="0"/>
          </a:p>
        </p:txBody>
      </p:sp>
      <p:pic>
        <p:nvPicPr>
          <p:cNvPr id="2" name="Picture 1"/>
          <p:cNvPicPr>
            <a:picLocks noChangeAspect="1"/>
          </p:cNvPicPr>
          <p:nvPr/>
        </p:nvPicPr>
        <p:blipFill>
          <a:blip r:embed="rId2"/>
          <a:stretch>
            <a:fillRect/>
          </a:stretch>
        </p:blipFill>
        <p:spPr>
          <a:xfrm>
            <a:off x="1427806" y="768650"/>
            <a:ext cx="5477300" cy="5482521"/>
          </a:xfrm>
          <a:prstGeom prst="rect">
            <a:avLst/>
          </a:prstGeom>
        </p:spPr>
      </p:pic>
    </p:spTree>
    <p:extLst>
      <p:ext uri="{BB962C8B-B14F-4D97-AF65-F5344CB8AC3E}">
        <p14:creationId xmlns:p14="http://schemas.microsoft.com/office/powerpoint/2010/main" val="2268385095"/>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schemas.microsoft.com/office/2006/documentManagement/types"/>
    <ds:schemaRef ds:uri="http://purl.org/dc/terms/"/>
    <ds:schemaRef ds:uri="http://purl.org/dc/elements/1.1/"/>
    <ds:schemaRef ds:uri="http://purl.org/dc/dcmitype/"/>
    <ds:schemaRef ds:uri="http://www.w3.org/XML/1998/namespace"/>
    <ds:schemaRef ds:uri="d23a570b-d7a9-49ca-a34c-8afb8206b4bf"/>
    <ds:schemaRef ds:uri="http://schemas.microsoft.com/office/infopath/2007/PartnerControls"/>
    <ds:schemaRef ds:uri="http://schemas.openxmlformats.org/package/2006/metadata/core-properties"/>
    <ds:schemaRef ds:uri="376727eb-354b-45e4-998d-f84ea079474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16781</TotalTime>
  <Words>57</Words>
  <Application>Microsoft Office PowerPoint</Application>
  <PresentationFormat>On-screen Show (4:3)</PresentationFormat>
  <Paragraphs>6</Paragraphs>
  <Slides>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vt:i4>
      </vt:variant>
    </vt:vector>
  </HeadingPairs>
  <TitlesOfParts>
    <vt:vector size="10" baseType="lpstr">
      <vt:lpstr>Arial</vt:lpstr>
      <vt:lpstr>Tahoma</vt:lpstr>
      <vt:lpstr>Times</vt:lpstr>
      <vt:lpstr>Wingdings</vt:lpstr>
      <vt:lpstr>ECDC_PowerPoint_Template_2009_rev_1_2</vt:lpstr>
      <vt:lpstr>5_ECDC_PowerPoint_Template_2009_rev_1_2</vt:lpstr>
      <vt:lpstr>ECDC_PowerPoint_Template_2009_rev_1_1</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Rumila Edward</cp:lastModifiedBy>
  <cp:revision>1142</cp:revision>
  <cp:lastPrinted>2017-03-24T07:50:18Z</cp:lastPrinted>
  <dcterms:created xsi:type="dcterms:W3CDTF">2015-11-05T13:02:54Z</dcterms:created>
  <dcterms:modified xsi:type="dcterms:W3CDTF">2018-03-23T13:00:58Z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