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3"/>
  </p:notesMasterIdLst>
  <p:handoutMasterIdLst>
    <p:handoutMasterId r:id="rId14"/>
  </p:handoutMasterIdLst>
  <p:sldIdLst>
    <p:sldId id="256" r:id="rId7"/>
    <p:sldId id="257" r:id="rId8"/>
    <p:sldId id="258" r:id="rId9"/>
    <p:sldId id="259" r:id="rId10"/>
    <p:sldId id="260" r:id="rId11"/>
    <p:sldId id="261" r:id="rId12"/>
  </p:sldIdLst>
  <p:sldSz cx="12192000" cy="6858000"/>
  <p:notesSz cx="7010400" cy="9296400"/>
  <p:custDataLst>
    <p:tags r:id="rId15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3EEB3-7766-A790-7055-D3206625D638}" v="3" dt="2023-03-29T15:05:44.164"/>
    <p1510:client id="{4EB58A31-3199-FC9A-A401-4887B1D4AB42}" v="10" dt="2023-03-31T13:18:19.215"/>
    <p1510:client id="{63FC63FC-4A92-4B8C-9535-CCDA77AA37A8}" v="7" dt="2023-03-30T10:14:47.906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13, 2023</a:t>
            </a:r>
            <a:br>
              <a:rPr lang="en-GB" sz="1800" b="0" kern="0" dirty="0"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0A66F-9131-5146-75F7-AB35BB4F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85959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GB" dirty="0"/>
              <a:t>Distribution of confirmed human cases of avian influenza A(H5N6) virus infection by year of onset and country, 2014–30 March 2023 (n=84)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49E9F-6139-D2AB-7D2B-37371F86F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138011-578C-38BB-76A9-B35A772F3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095" y="1195186"/>
            <a:ext cx="9025809" cy="529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69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7F80-C21B-3CEB-B656-66A697853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03680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GB" dirty="0"/>
              <a:t>Distribution of confirmed human cases of avian influenza A(H5N6) virus infection by age and gender, 2014–30 March 2023 (n=84)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BC9500-DCD0-975D-D295-EFF55C304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8745" y="1500809"/>
            <a:ext cx="7021653" cy="51332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5D0FD-60A7-D929-047A-9EDB5D10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2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DE7A85-E03D-39CE-8C3F-CE1899C71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277" y="1246861"/>
            <a:ext cx="9767911" cy="53705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B3DB1-4E19-B615-423F-920A6C82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320FD1-B467-E9B3-CAFC-9E75281BC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94721"/>
            <a:ext cx="10353675" cy="952500"/>
          </a:xfrm>
        </p:spPr>
        <p:txBody>
          <a:bodyPr>
            <a:normAutofit fontScale="90000"/>
          </a:bodyPr>
          <a:lstStyle/>
          <a:p>
            <a:r>
              <a:rPr lang="en-GB" dirty="0"/>
              <a:t>Distribution of confirmed human cases of avian influenza A(H9N2) virus infection by year of onset and country, 1998–30 March 2023 (n=120)</a:t>
            </a:r>
          </a:p>
        </p:txBody>
      </p:sp>
    </p:spTree>
    <p:extLst>
      <p:ext uri="{BB962C8B-B14F-4D97-AF65-F5344CB8AC3E}">
        <p14:creationId xmlns:p14="http://schemas.microsoft.com/office/powerpoint/2010/main" val="169067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8348D-B263-DBEE-8FAE-35B7E7762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94819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GB" dirty="0"/>
              <a:t>Distribution of confirmed human cases of avian influenza A(H9N2) virus infection by sex and gender, 1998–30 March 2023 (n=120)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24FA42-8709-8F83-6A05-47C956EFA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423" y="1370607"/>
            <a:ext cx="8891342" cy="4909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BDED5-EC9A-7416-5113-7872AE5D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7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C6154-AF18-DF79-C277-39B430AC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94820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GB" dirty="0"/>
              <a:t>Distribution of confirmed human cases of avian influenza A(H5N1) virus infection by year of onset and country, 2003–2023 (updated on 30 March 2023, n=874)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20A21C-B699-98E2-5D73-AED48E1FC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141" y="1474788"/>
            <a:ext cx="7237530" cy="47021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76D1E-54C5-2E93-BEDB-403254BD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6613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04" ma:contentTypeDescription="Create a new document." ma:contentTypeScope="" ma:versionID="ad8864d8387eeb8e8c761174bf8779b8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e379a3234e57cdd9e3650230e7b279f3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FFD213-85AC-459D-B8DC-0268C8CB87C5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603f25e7-7e5f-4593-b1ce-df9d1cf8771a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4240f11c-4df2-4a37-9be1-bdf0d4dfc218"/>
    <ds:schemaRef ds:uri="http://schemas.microsoft.com/office/infopath/2007/PartnerControls"/>
    <ds:schemaRef ds:uri="26707851-2300-44a1-a4f6-7b3a1532295f"/>
    <ds:schemaRef ds:uri="http://purl.org/dc/terms/"/>
    <ds:schemaRef ds:uri="http://purl.org/dc/elements/1.1/"/>
    <ds:schemaRef ds:uri="fe73b3f6-a427-4a99-886e-da32c6de835d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201</Words>
  <Application>Microsoft Office PowerPoint</Application>
  <PresentationFormat>Widescreen</PresentationFormat>
  <Paragraphs>13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Tahoma</vt:lpstr>
      <vt:lpstr>Theme_ECDC</vt:lpstr>
      <vt:lpstr>Reusable maps and graphs from ECDC Communicable Disease Threats Report  Week 13, 2023 </vt:lpstr>
      <vt:lpstr>Distribution of confirmed human cases of avian influenza A(H5N6) virus infection by year of onset and country, 2014–30 March 2023 (n=84)</vt:lpstr>
      <vt:lpstr>Distribution of confirmed human cases of avian influenza A(H5N6) virus infection by age and gender, 2014–30 March 2023 (n=84)</vt:lpstr>
      <vt:lpstr>Distribution of confirmed human cases of avian influenza A(H9N2) virus infection by year of onset and country, 1998–30 March 2023 (n=120)</vt:lpstr>
      <vt:lpstr>Distribution of confirmed human cases of avian influenza A(H9N2) virus infection by sex and gender, 1998–30 March 2023 (n=120)</vt:lpstr>
      <vt:lpstr>Distribution of confirmed human cases of avian influenza A(H5N1) virus infection by year of onset and country, 2003–2023 (updated on 30 March 2023, n=874)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Jeremy Duns</cp:lastModifiedBy>
  <cp:revision>9</cp:revision>
  <cp:lastPrinted>2017-03-24T07:50:18Z</cp:lastPrinted>
  <dcterms:created xsi:type="dcterms:W3CDTF">2015-11-05T13:02:54Z</dcterms:created>
  <dcterms:modified xsi:type="dcterms:W3CDTF">2023-03-31T13:21:36Z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