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3" r:id="rId6"/>
    <p:sldMasterId id="2147483716" r:id="rId7"/>
    <p:sldMasterId id="2147483719" r:id="rId8"/>
    <p:sldMasterId id="2147483726" r:id="rId9"/>
    <p:sldMasterId id="2147483729" r:id="rId10"/>
  </p:sldMasterIdLst>
  <p:notesMasterIdLst>
    <p:notesMasterId r:id="rId15"/>
  </p:notesMasterIdLst>
  <p:handoutMasterIdLst>
    <p:handoutMasterId r:id="rId16"/>
  </p:handoutMasterIdLst>
  <p:sldIdLst>
    <p:sldId id="256" r:id="rId11"/>
    <p:sldId id="277" r:id="rId12"/>
    <p:sldId id="266" r:id="rId13"/>
    <p:sldId id="267" r:id="rId14"/>
  </p:sldIdLst>
  <p:sldSz cx="12192000" cy="6858000"/>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90251" autoAdjust="0"/>
  </p:normalViewPr>
  <p:slideViewPr>
    <p:cSldViewPr snapToGrid="0">
      <p:cViewPr varScale="1">
        <p:scale>
          <a:sx n="57" d="100"/>
          <a:sy n="57" d="100"/>
        </p:scale>
        <p:origin x="96" y="504"/>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4" d="100"/>
          <a:sy n="84" d="100"/>
        </p:scale>
        <p:origin x="2862"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3.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2.xml"/><Relationship Id="rId12" Type="http://schemas.openxmlformats.org/officeDocument/2006/relationships/slide" Target="slides/slide2.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1.xml"/><Relationship Id="rId5" Type="http://schemas.openxmlformats.org/officeDocument/2006/relationships/customXml" Target="../customXml/item5.xml"/><Relationship Id="rId15" Type="http://schemas.openxmlformats.org/officeDocument/2006/relationships/notesMaster" Target="notesMasters/notesMaster1.xml"/><Relationship Id="rId10" Type="http://schemas.openxmlformats.org/officeDocument/2006/relationships/slideMaster" Target="slideMasters/slideMaster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pivotSource>
    <c:name>[Epidata_LaReunion_2004_2018_updt_20180402.xlsx]Epicurve!PivotTable1</c:name>
    <c:fmtId val="34"/>
  </c:pivotSource>
  <c:chart>
    <c:autoTitleDeleted val="0"/>
    <c:pivotFmts>
      <c:pivotFmt>
        <c:idx val="0"/>
        <c:spPr>
          <a:solidFill>
            <a:schemeClr val="accent6"/>
          </a:solidFill>
          <a:ln>
            <a:noFill/>
          </a:ln>
          <a:effectLst/>
        </c:spPr>
        <c:marker>
          <c:symbol val="none"/>
        </c:marker>
      </c:pivotFmt>
      <c:pivotFmt>
        <c:idx val="1"/>
        <c:spPr>
          <a:solidFill>
            <a:schemeClr val="accent6"/>
          </a:solidFill>
          <a:ln>
            <a:noFill/>
          </a:ln>
          <a:effectLst/>
        </c:spPr>
        <c:marker>
          <c:symbol val="none"/>
        </c:marker>
      </c:pivotFmt>
      <c:pivotFmt>
        <c:idx val="2"/>
        <c:spPr>
          <a:solidFill>
            <a:schemeClr val="accent6"/>
          </a:solidFill>
          <a:ln>
            <a:solidFill>
              <a:schemeClr val="bg1">
                <a:lumMod val="50000"/>
              </a:schemeClr>
            </a:solidFill>
          </a:ln>
          <a:effectLst/>
        </c:spPr>
        <c:marker>
          <c:symbol val="none"/>
        </c:marker>
      </c:pivotFmt>
      <c:pivotFmt>
        <c:idx val="3"/>
        <c:spPr>
          <a:solidFill>
            <a:schemeClr val="accent6"/>
          </a:solidFill>
          <a:ln>
            <a:solidFill>
              <a:schemeClr val="bg1">
                <a:lumMod val="50000"/>
              </a:schemeClr>
            </a:solidFill>
          </a:ln>
          <a:effectLst/>
        </c:spPr>
        <c:marker>
          <c:symbol val="none"/>
        </c:marker>
      </c:pivotFmt>
      <c:pivotFmt>
        <c:idx val="4"/>
        <c:spPr>
          <a:solidFill>
            <a:schemeClr val="accent6"/>
          </a:solidFill>
          <a:ln>
            <a:solidFill>
              <a:schemeClr val="bg1">
                <a:lumMod val="50000"/>
              </a:schemeClr>
            </a:solidFill>
          </a:ln>
          <a:effectLst/>
        </c:spPr>
        <c:marker>
          <c:symbol val="none"/>
        </c:marker>
      </c:pivotFmt>
      <c:pivotFmt>
        <c:idx val="5"/>
        <c:spPr>
          <a:solidFill>
            <a:schemeClr val="accent6"/>
          </a:solidFill>
          <a:ln>
            <a:solidFill>
              <a:schemeClr val="bg1">
                <a:lumMod val="50000"/>
              </a:schemeClr>
            </a:solidFill>
          </a:ln>
          <a:effectLst/>
        </c:spPr>
        <c:marker>
          <c:symbol val="none"/>
        </c:marker>
      </c:pivotFmt>
      <c:pivotFmt>
        <c:idx val="6"/>
        <c:spPr>
          <a:solidFill>
            <a:schemeClr val="accent6"/>
          </a:solidFill>
          <a:ln>
            <a:solidFill>
              <a:schemeClr val="bg1">
                <a:lumMod val="50000"/>
              </a:schemeClr>
            </a:solidFill>
          </a:ln>
          <a:effectLst/>
        </c:spPr>
        <c:marker>
          <c:symbol val="none"/>
        </c:marker>
      </c:pivotFmt>
      <c:pivotFmt>
        <c:idx val="7"/>
        <c:spPr>
          <a:solidFill>
            <a:schemeClr val="accent6"/>
          </a:solidFill>
          <a:ln>
            <a:solidFill>
              <a:schemeClr val="bg1">
                <a:lumMod val="50000"/>
              </a:schemeClr>
            </a:solidFill>
          </a:ln>
          <a:effectLst/>
        </c:spPr>
        <c:marker>
          <c:symbol val="none"/>
        </c:marker>
      </c:pivotFmt>
      <c:pivotFmt>
        <c:idx val="8"/>
        <c:spPr>
          <a:solidFill>
            <a:schemeClr val="accent6"/>
          </a:solidFill>
          <a:ln>
            <a:solidFill>
              <a:schemeClr val="bg1">
                <a:lumMod val="50000"/>
              </a:schemeClr>
            </a:solidFill>
          </a:ln>
          <a:effectLst/>
        </c:spPr>
        <c:marker>
          <c:symbol val="none"/>
        </c:marker>
      </c:pivotFmt>
      <c:pivotFmt>
        <c:idx val="9"/>
        <c:spPr>
          <a:solidFill>
            <a:schemeClr val="accent6"/>
          </a:solidFill>
          <a:ln>
            <a:solidFill>
              <a:schemeClr val="bg1">
                <a:lumMod val="50000"/>
              </a:schemeClr>
            </a:solidFill>
          </a:ln>
          <a:effectLst/>
        </c:spPr>
        <c:marker>
          <c:symbol val="none"/>
        </c:marker>
      </c:pivotFmt>
    </c:pivotFmts>
    <c:plotArea>
      <c:layout>
        <c:manualLayout>
          <c:layoutTarget val="inner"/>
          <c:xMode val="edge"/>
          <c:yMode val="edge"/>
          <c:x val="0.11325011202867934"/>
          <c:y val="4.5322039675582106E-2"/>
          <c:w val="0.85447766183698581"/>
          <c:h val="0.80142315543890352"/>
        </c:manualLayout>
      </c:layout>
      <c:barChart>
        <c:barDir val="col"/>
        <c:grouping val="stacked"/>
        <c:varyColors val="0"/>
        <c:ser>
          <c:idx val="0"/>
          <c:order val="0"/>
          <c:tx>
            <c:strRef>
              <c:f>Epicurve!$B$3</c:f>
              <c:strCache>
                <c:ptCount val="1"/>
                <c:pt idx="0">
                  <c:v>Confirmed cases</c:v>
                </c:pt>
              </c:strCache>
            </c:strRef>
          </c:tx>
          <c:spPr>
            <a:solidFill>
              <a:schemeClr val="accent6">
                <a:shade val="76000"/>
              </a:schemeClr>
            </a:solidFill>
            <a:ln>
              <a:solidFill>
                <a:schemeClr val="bg1">
                  <a:lumMod val="50000"/>
                </a:schemeClr>
              </a:solidFill>
            </a:ln>
            <a:effectLst/>
          </c:spPr>
          <c:invertIfNegative val="0"/>
          <c:cat>
            <c:strRef>
              <c:f>Epicurve!$A$4:$A$71</c:f>
              <c:strCache>
                <c:ptCount val="67"/>
                <c:pt idx="0">
                  <c:v>2017-01</c:v>
                </c:pt>
                <c:pt idx="1">
                  <c:v>2017-02</c:v>
                </c:pt>
                <c:pt idx="2">
                  <c:v>2017-03</c:v>
                </c:pt>
                <c:pt idx="3">
                  <c:v>2017-04</c:v>
                </c:pt>
                <c:pt idx="4">
                  <c:v>2017-05</c:v>
                </c:pt>
                <c:pt idx="5">
                  <c:v>2017-06</c:v>
                </c:pt>
                <c:pt idx="6">
                  <c:v>2017-07</c:v>
                </c:pt>
                <c:pt idx="7">
                  <c:v>2017-08</c:v>
                </c:pt>
                <c:pt idx="8">
                  <c:v>2017-09</c:v>
                </c:pt>
                <c:pt idx="9">
                  <c:v>2017-10</c:v>
                </c:pt>
                <c:pt idx="10">
                  <c:v>2017-11</c:v>
                </c:pt>
                <c:pt idx="11">
                  <c:v>2017-12</c:v>
                </c:pt>
                <c:pt idx="12">
                  <c:v>2017-13</c:v>
                </c:pt>
                <c:pt idx="13">
                  <c:v>2017-14</c:v>
                </c:pt>
                <c:pt idx="14">
                  <c:v>2017-15</c:v>
                </c:pt>
                <c:pt idx="15">
                  <c:v>2017-16</c:v>
                </c:pt>
                <c:pt idx="16">
                  <c:v>2017-17</c:v>
                </c:pt>
                <c:pt idx="17">
                  <c:v>2017-18</c:v>
                </c:pt>
                <c:pt idx="18">
                  <c:v>2017-19</c:v>
                </c:pt>
                <c:pt idx="19">
                  <c:v>2017-20</c:v>
                </c:pt>
                <c:pt idx="20">
                  <c:v>2017-21</c:v>
                </c:pt>
                <c:pt idx="21">
                  <c:v>2017-22</c:v>
                </c:pt>
                <c:pt idx="22">
                  <c:v>2017-23</c:v>
                </c:pt>
                <c:pt idx="23">
                  <c:v>2017-24</c:v>
                </c:pt>
                <c:pt idx="24">
                  <c:v>2017-25</c:v>
                </c:pt>
                <c:pt idx="25">
                  <c:v>2017-26</c:v>
                </c:pt>
                <c:pt idx="26">
                  <c:v>2017-27</c:v>
                </c:pt>
                <c:pt idx="27">
                  <c:v>2017-28</c:v>
                </c:pt>
                <c:pt idx="28">
                  <c:v>2017-29</c:v>
                </c:pt>
                <c:pt idx="29">
                  <c:v>2017-30</c:v>
                </c:pt>
                <c:pt idx="30">
                  <c:v>2017-31</c:v>
                </c:pt>
                <c:pt idx="31">
                  <c:v>2017-32</c:v>
                </c:pt>
                <c:pt idx="32">
                  <c:v>2017-33</c:v>
                </c:pt>
                <c:pt idx="33">
                  <c:v>2017-34</c:v>
                </c:pt>
                <c:pt idx="34">
                  <c:v>2017-35</c:v>
                </c:pt>
                <c:pt idx="35">
                  <c:v>2017-36</c:v>
                </c:pt>
                <c:pt idx="36">
                  <c:v>2017-37</c:v>
                </c:pt>
                <c:pt idx="37">
                  <c:v>2017-38</c:v>
                </c:pt>
                <c:pt idx="38">
                  <c:v>2017-39</c:v>
                </c:pt>
                <c:pt idx="39">
                  <c:v>2017-40</c:v>
                </c:pt>
                <c:pt idx="40">
                  <c:v>2017-41</c:v>
                </c:pt>
                <c:pt idx="41">
                  <c:v>2017-42</c:v>
                </c:pt>
                <c:pt idx="42">
                  <c:v>2017-43</c:v>
                </c:pt>
                <c:pt idx="43">
                  <c:v>2017-44</c:v>
                </c:pt>
                <c:pt idx="44">
                  <c:v>2017-45</c:v>
                </c:pt>
                <c:pt idx="45">
                  <c:v>2017-46</c:v>
                </c:pt>
                <c:pt idx="46">
                  <c:v>2017-47</c:v>
                </c:pt>
                <c:pt idx="47">
                  <c:v>2017-48</c:v>
                </c:pt>
                <c:pt idx="48">
                  <c:v>2017-49</c:v>
                </c:pt>
                <c:pt idx="49">
                  <c:v>2017-50</c:v>
                </c:pt>
                <c:pt idx="50">
                  <c:v>2017-51</c:v>
                </c:pt>
                <c:pt idx="51">
                  <c:v>2017-52</c:v>
                </c:pt>
                <c:pt idx="52">
                  <c:v>2018-01</c:v>
                </c:pt>
                <c:pt idx="53">
                  <c:v>2018-02</c:v>
                </c:pt>
                <c:pt idx="54">
                  <c:v>2018-03</c:v>
                </c:pt>
                <c:pt idx="55">
                  <c:v>2018-04</c:v>
                </c:pt>
                <c:pt idx="56">
                  <c:v>2018-05</c:v>
                </c:pt>
                <c:pt idx="57">
                  <c:v>2018-06</c:v>
                </c:pt>
                <c:pt idx="58">
                  <c:v>2018-07</c:v>
                </c:pt>
                <c:pt idx="59">
                  <c:v>2018-08</c:v>
                </c:pt>
                <c:pt idx="60">
                  <c:v>2018-09</c:v>
                </c:pt>
                <c:pt idx="61">
                  <c:v>2018-10</c:v>
                </c:pt>
                <c:pt idx="62">
                  <c:v>2018-11</c:v>
                </c:pt>
                <c:pt idx="63">
                  <c:v>2018-12</c:v>
                </c:pt>
                <c:pt idx="64">
                  <c:v>2018-13</c:v>
                </c:pt>
                <c:pt idx="65">
                  <c:v>2018-14</c:v>
                </c:pt>
                <c:pt idx="66">
                  <c:v>2018-15</c:v>
                </c:pt>
              </c:strCache>
            </c:strRef>
          </c:cat>
          <c:val>
            <c:numRef>
              <c:f>Epicurve!$B$4:$B$71</c:f>
              <c:numCache>
                <c:formatCode>General</c:formatCode>
                <c:ptCount val="67"/>
                <c:pt idx="0">
                  <c:v>0</c:v>
                </c:pt>
                <c:pt idx="1">
                  <c:v>0</c:v>
                </c:pt>
                <c:pt idx="2">
                  <c:v>0</c:v>
                </c:pt>
                <c:pt idx="3">
                  <c:v>0</c:v>
                </c:pt>
                <c:pt idx="4">
                  <c:v>0</c:v>
                </c:pt>
                <c:pt idx="5">
                  <c:v>0</c:v>
                </c:pt>
                <c:pt idx="6">
                  <c:v>1</c:v>
                </c:pt>
                <c:pt idx="7">
                  <c:v>0</c:v>
                </c:pt>
                <c:pt idx="8">
                  <c:v>1</c:v>
                </c:pt>
                <c:pt idx="9">
                  <c:v>0</c:v>
                </c:pt>
                <c:pt idx="10">
                  <c:v>0</c:v>
                </c:pt>
                <c:pt idx="11">
                  <c:v>0</c:v>
                </c:pt>
                <c:pt idx="12">
                  <c:v>0</c:v>
                </c:pt>
                <c:pt idx="13">
                  <c:v>2</c:v>
                </c:pt>
                <c:pt idx="14">
                  <c:v>5</c:v>
                </c:pt>
                <c:pt idx="15">
                  <c:v>3</c:v>
                </c:pt>
                <c:pt idx="16">
                  <c:v>8</c:v>
                </c:pt>
                <c:pt idx="17">
                  <c:v>2</c:v>
                </c:pt>
                <c:pt idx="18">
                  <c:v>5</c:v>
                </c:pt>
                <c:pt idx="19">
                  <c:v>5</c:v>
                </c:pt>
                <c:pt idx="20">
                  <c:v>0</c:v>
                </c:pt>
                <c:pt idx="21">
                  <c:v>3</c:v>
                </c:pt>
                <c:pt idx="22">
                  <c:v>0</c:v>
                </c:pt>
                <c:pt idx="23">
                  <c:v>3</c:v>
                </c:pt>
                <c:pt idx="24">
                  <c:v>6</c:v>
                </c:pt>
                <c:pt idx="25">
                  <c:v>4</c:v>
                </c:pt>
                <c:pt idx="26">
                  <c:v>2</c:v>
                </c:pt>
                <c:pt idx="27">
                  <c:v>2</c:v>
                </c:pt>
                <c:pt idx="28">
                  <c:v>2</c:v>
                </c:pt>
                <c:pt idx="29">
                  <c:v>1</c:v>
                </c:pt>
                <c:pt idx="30">
                  <c:v>2</c:v>
                </c:pt>
                <c:pt idx="31">
                  <c:v>1</c:v>
                </c:pt>
                <c:pt idx="32">
                  <c:v>0</c:v>
                </c:pt>
                <c:pt idx="33">
                  <c:v>0</c:v>
                </c:pt>
                <c:pt idx="34">
                  <c:v>1</c:v>
                </c:pt>
                <c:pt idx="35">
                  <c:v>0</c:v>
                </c:pt>
                <c:pt idx="36">
                  <c:v>0</c:v>
                </c:pt>
                <c:pt idx="37">
                  <c:v>0</c:v>
                </c:pt>
                <c:pt idx="38">
                  <c:v>1</c:v>
                </c:pt>
                <c:pt idx="39">
                  <c:v>0</c:v>
                </c:pt>
                <c:pt idx="40">
                  <c:v>0</c:v>
                </c:pt>
                <c:pt idx="41">
                  <c:v>0</c:v>
                </c:pt>
                <c:pt idx="42">
                  <c:v>0</c:v>
                </c:pt>
                <c:pt idx="43">
                  <c:v>2</c:v>
                </c:pt>
                <c:pt idx="44">
                  <c:v>0</c:v>
                </c:pt>
                <c:pt idx="45">
                  <c:v>2</c:v>
                </c:pt>
                <c:pt idx="46">
                  <c:v>0</c:v>
                </c:pt>
                <c:pt idx="47">
                  <c:v>3</c:v>
                </c:pt>
                <c:pt idx="48">
                  <c:v>1</c:v>
                </c:pt>
                <c:pt idx="49">
                  <c:v>2</c:v>
                </c:pt>
                <c:pt idx="50">
                  <c:v>1</c:v>
                </c:pt>
                <c:pt idx="51">
                  <c:v>2</c:v>
                </c:pt>
                <c:pt idx="52">
                  <c:v>2</c:v>
                </c:pt>
                <c:pt idx="53">
                  <c:v>6</c:v>
                </c:pt>
                <c:pt idx="54">
                  <c:v>4</c:v>
                </c:pt>
                <c:pt idx="55">
                  <c:v>9</c:v>
                </c:pt>
                <c:pt idx="56">
                  <c:v>14</c:v>
                </c:pt>
                <c:pt idx="57">
                  <c:v>24</c:v>
                </c:pt>
                <c:pt idx="58">
                  <c:v>38</c:v>
                </c:pt>
                <c:pt idx="59">
                  <c:v>61</c:v>
                </c:pt>
                <c:pt idx="60">
                  <c:v>110</c:v>
                </c:pt>
                <c:pt idx="61">
                  <c:v>95</c:v>
                </c:pt>
                <c:pt idx="62">
                  <c:v>135</c:v>
                </c:pt>
                <c:pt idx="63">
                  <c:v>144</c:v>
                </c:pt>
                <c:pt idx="64">
                  <c:v>218</c:v>
                </c:pt>
                <c:pt idx="65">
                  <c:v>266</c:v>
                </c:pt>
                <c:pt idx="66">
                  <c:v>276</c:v>
                </c:pt>
              </c:numCache>
            </c:numRef>
          </c:val>
          <c:extLst xmlns:c16r2="http://schemas.microsoft.com/office/drawing/2015/06/chart">
            <c:ext xmlns:c16="http://schemas.microsoft.com/office/drawing/2014/chart" uri="{C3380CC4-5D6E-409C-BE32-E72D297353CC}">
              <c16:uniqueId val="{00000000-6750-469E-9E44-224301846B93}"/>
            </c:ext>
          </c:extLst>
        </c:ser>
        <c:ser>
          <c:idx val="1"/>
          <c:order val="1"/>
          <c:tx>
            <c:strRef>
              <c:f>Epicurve!$C$3</c:f>
              <c:strCache>
                <c:ptCount val="1"/>
                <c:pt idx="0">
                  <c:v>Probable cases</c:v>
                </c:pt>
              </c:strCache>
            </c:strRef>
          </c:tx>
          <c:spPr>
            <a:solidFill>
              <a:schemeClr val="accent6">
                <a:tint val="77000"/>
              </a:schemeClr>
            </a:solidFill>
            <a:ln>
              <a:solidFill>
                <a:schemeClr val="bg1">
                  <a:lumMod val="50000"/>
                </a:schemeClr>
              </a:solidFill>
            </a:ln>
            <a:effectLst/>
          </c:spPr>
          <c:invertIfNegative val="0"/>
          <c:cat>
            <c:strRef>
              <c:f>Epicurve!$A$4:$A$71</c:f>
              <c:strCache>
                <c:ptCount val="67"/>
                <c:pt idx="0">
                  <c:v>2017-01</c:v>
                </c:pt>
                <c:pt idx="1">
                  <c:v>2017-02</c:v>
                </c:pt>
                <c:pt idx="2">
                  <c:v>2017-03</c:v>
                </c:pt>
                <c:pt idx="3">
                  <c:v>2017-04</c:v>
                </c:pt>
                <c:pt idx="4">
                  <c:v>2017-05</c:v>
                </c:pt>
                <c:pt idx="5">
                  <c:v>2017-06</c:v>
                </c:pt>
                <c:pt idx="6">
                  <c:v>2017-07</c:v>
                </c:pt>
                <c:pt idx="7">
                  <c:v>2017-08</c:v>
                </c:pt>
                <c:pt idx="8">
                  <c:v>2017-09</c:v>
                </c:pt>
                <c:pt idx="9">
                  <c:v>2017-10</c:v>
                </c:pt>
                <c:pt idx="10">
                  <c:v>2017-11</c:v>
                </c:pt>
                <c:pt idx="11">
                  <c:v>2017-12</c:v>
                </c:pt>
                <c:pt idx="12">
                  <c:v>2017-13</c:v>
                </c:pt>
                <c:pt idx="13">
                  <c:v>2017-14</c:v>
                </c:pt>
                <c:pt idx="14">
                  <c:v>2017-15</c:v>
                </c:pt>
                <c:pt idx="15">
                  <c:v>2017-16</c:v>
                </c:pt>
                <c:pt idx="16">
                  <c:v>2017-17</c:v>
                </c:pt>
                <c:pt idx="17">
                  <c:v>2017-18</c:v>
                </c:pt>
                <c:pt idx="18">
                  <c:v>2017-19</c:v>
                </c:pt>
                <c:pt idx="19">
                  <c:v>2017-20</c:v>
                </c:pt>
                <c:pt idx="20">
                  <c:v>2017-21</c:v>
                </c:pt>
                <c:pt idx="21">
                  <c:v>2017-22</c:v>
                </c:pt>
                <c:pt idx="22">
                  <c:v>2017-23</c:v>
                </c:pt>
                <c:pt idx="23">
                  <c:v>2017-24</c:v>
                </c:pt>
                <c:pt idx="24">
                  <c:v>2017-25</c:v>
                </c:pt>
                <c:pt idx="25">
                  <c:v>2017-26</c:v>
                </c:pt>
                <c:pt idx="26">
                  <c:v>2017-27</c:v>
                </c:pt>
                <c:pt idx="27">
                  <c:v>2017-28</c:v>
                </c:pt>
                <c:pt idx="28">
                  <c:v>2017-29</c:v>
                </c:pt>
                <c:pt idx="29">
                  <c:v>2017-30</c:v>
                </c:pt>
                <c:pt idx="30">
                  <c:v>2017-31</c:v>
                </c:pt>
                <c:pt idx="31">
                  <c:v>2017-32</c:v>
                </c:pt>
                <c:pt idx="32">
                  <c:v>2017-33</c:v>
                </c:pt>
                <c:pt idx="33">
                  <c:v>2017-34</c:v>
                </c:pt>
                <c:pt idx="34">
                  <c:v>2017-35</c:v>
                </c:pt>
                <c:pt idx="35">
                  <c:v>2017-36</c:v>
                </c:pt>
                <c:pt idx="36">
                  <c:v>2017-37</c:v>
                </c:pt>
                <c:pt idx="37">
                  <c:v>2017-38</c:v>
                </c:pt>
                <c:pt idx="38">
                  <c:v>2017-39</c:v>
                </c:pt>
                <c:pt idx="39">
                  <c:v>2017-40</c:v>
                </c:pt>
                <c:pt idx="40">
                  <c:v>2017-41</c:v>
                </c:pt>
                <c:pt idx="41">
                  <c:v>2017-42</c:v>
                </c:pt>
                <c:pt idx="42">
                  <c:v>2017-43</c:v>
                </c:pt>
                <c:pt idx="43">
                  <c:v>2017-44</c:v>
                </c:pt>
                <c:pt idx="44">
                  <c:v>2017-45</c:v>
                </c:pt>
                <c:pt idx="45">
                  <c:v>2017-46</c:v>
                </c:pt>
                <c:pt idx="46">
                  <c:v>2017-47</c:v>
                </c:pt>
                <c:pt idx="47">
                  <c:v>2017-48</c:v>
                </c:pt>
                <c:pt idx="48">
                  <c:v>2017-49</c:v>
                </c:pt>
                <c:pt idx="49">
                  <c:v>2017-50</c:v>
                </c:pt>
                <c:pt idx="50">
                  <c:v>2017-51</c:v>
                </c:pt>
                <c:pt idx="51">
                  <c:v>2017-52</c:v>
                </c:pt>
                <c:pt idx="52">
                  <c:v>2018-01</c:v>
                </c:pt>
                <c:pt idx="53">
                  <c:v>2018-02</c:v>
                </c:pt>
                <c:pt idx="54">
                  <c:v>2018-03</c:v>
                </c:pt>
                <c:pt idx="55">
                  <c:v>2018-04</c:v>
                </c:pt>
                <c:pt idx="56">
                  <c:v>2018-05</c:v>
                </c:pt>
                <c:pt idx="57">
                  <c:v>2018-06</c:v>
                </c:pt>
                <c:pt idx="58">
                  <c:v>2018-07</c:v>
                </c:pt>
                <c:pt idx="59">
                  <c:v>2018-08</c:v>
                </c:pt>
                <c:pt idx="60">
                  <c:v>2018-09</c:v>
                </c:pt>
                <c:pt idx="61">
                  <c:v>2018-10</c:v>
                </c:pt>
                <c:pt idx="62">
                  <c:v>2018-11</c:v>
                </c:pt>
                <c:pt idx="63">
                  <c:v>2018-12</c:v>
                </c:pt>
                <c:pt idx="64">
                  <c:v>2018-13</c:v>
                </c:pt>
                <c:pt idx="65">
                  <c:v>2018-14</c:v>
                </c:pt>
                <c:pt idx="66">
                  <c:v>2018-15</c:v>
                </c:pt>
              </c:strCache>
            </c:strRef>
          </c:cat>
          <c:val>
            <c:numRef>
              <c:f>Epicurve!$C$4:$C$71</c:f>
              <c:numCache>
                <c:formatCode>General</c:formatCode>
                <c:ptCount val="6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2</c:v>
                </c:pt>
                <c:pt idx="16">
                  <c:v>0</c:v>
                </c:pt>
                <c:pt idx="17">
                  <c:v>1</c:v>
                </c:pt>
                <c:pt idx="18">
                  <c:v>2</c:v>
                </c:pt>
                <c:pt idx="19">
                  <c:v>0</c:v>
                </c:pt>
                <c:pt idx="20">
                  <c:v>0</c:v>
                </c:pt>
                <c:pt idx="21">
                  <c:v>1</c:v>
                </c:pt>
                <c:pt idx="22">
                  <c:v>0</c:v>
                </c:pt>
                <c:pt idx="23">
                  <c:v>1</c:v>
                </c:pt>
                <c:pt idx="24">
                  <c:v>1</c:v>
                </c:pt>
                <c:pt idx="25">
                  <c:v>1</c:v>
                </c:pt>
                <c:pt idx="26">
                  <c:v>2</c:v>
                </c:pt>
                <c:pt idx="27">
                  <c:v>0</c:v>
                </c:pt>
                <c:pt idx="28">
                  <c:v>0</c:v>
                </c:pt>
                <c:pt idx="29">
                  <c:v>0</c:v>
                </c:pt>
                <c:pt idx="30">
                  <c:v>1</c:v>
                </c:pt>
                <c:pt idx="31">
                  <c:v>1</c:v>
                </c:pt>
                <c:pt idx="32">
                  <c:v>0</c:v>
                </c:pt>
                <c:pt idx="33">
                  <c:v>1</c:v>
                </c:pt>
                <c:pt idx="34">
                  <c:v>1</c:v>
                </c:pt>
                <c:pt idx="35">
                  <c:v>1</c:v>
                </c:pt>
                <c:pt idx="36">
                  <c:v>0</c:v>
                </c:pt>
                <c:pt idx="37">
                  <c:v>0</c:v>
                </c:pt>
                <c:pt idx="38">
                  <c:v>0</c:v>
                </c:pt>
                <c:pt idx="39">
                  <c:v>0</c:v>
                </c:pt>
                <c:pt idx="40">
                  <c:v>0</c:v>
                </c:pt>
                <c:pt idx="41">
                  <c:v>0</c:v>
                </c:pt>
                <c:pt idx="42">
                  <c:v>0</c:v>
                </c:pt>
                <c:pt idx="43">
                  <c:v>0</c:v>
                </c:pt>
                <c:pt idx="44">
                  <c:v>0</c:v>
                </c:pt>
                <c:pt idx="45">
                  <c:v>0</c:v>
                </c:pt>
                <c:pt idx="46">
                  <c:v>3</c:v>
                </c:pt>
                <c:pt idx="47">
                  <c:v>1</c:v>
                </c:pt>
                <c:pt idx="48">
                  <c:v>0</c:v>
                </c:pt>
                <c:pt idx="49">
                  <c:v>1</c:v>
                </c:pt>
                <c:pt idx="50">
                  <c:v>0</c:v>
                </c:pt>
                <c:pt idx="51">
                  <c:v>0</c:v>
                </c:pt>
                <c:pt idx="52">
                  <c:v>0</c:v>
                </c:pt>
                <c:pt idx="53">
                  <c:v>0</c:v>
                </c:pt>
                <c:pt idx="54">
                  <c:v>0</c:v>
                </c:pt>
                <c:pt idx="55">
                  <c:v>2</c:v>
                </c:pt>
                <c:pt idx="56">
                  <c:v>4</c:v>
                </c:pt>
                <c:pt idx="57">
                  <c:v>7</c:v>
                </c:pt>
                <c:pt idx="58">
                  <c:v>18</c:v>
                </c:pt>
                <c:pt idx="59">
                  <c:v>12</c:v>
                </c:pt>
                <c:pt idx="60">
                  <c:v>19</c:v>
                </c:pt>
                <c:pt idx="61">
                  <c:v>25</c:v>
                </c:pt>
                <c:pt idx="62">
                  <c:v>40</c:v>
                </c:pt>
                <c:pt idx="63">
                  <c:v>32</c:v>
                </c:pt>
                <c:pt idx="64">
                  <c:v>47</c:v>
                </c:pt>
                <c:pt idx="65">
                  <c:v>41</c:v>
                </c:pt>
                <c:pt idx="66">
                  <c:v>45</c:v>
                </c:pt>
              </c:numCache>
            </c:numRef>
          </c:val>
          <c:extLst xmlns:c16r2="http://schemas.microsoft.com/office/drawing/2015/06/chart">
            <c:ext xmlns:c16="http://schemas.microsoft.com/office/drawing/2014/chart" uri="{C3380CC4-5D6E-409C-BE32-E72D297353CC}">
              <c16:uniqueId val="{00000001-6750-469E-9E44-224301846B93}"/>
            </c:ext>
          </c:extLst>
        </c:ser>
        <c:dLbls>
          <c:showLegendKey val="0"/>
          <c:showVal val="0"/>
          <c:showCatName val="0"/>
          <c:showSerName val="0"/>
          <c:showPercent val="0"/>
          <c:showBubbleSize val="0"/>
        </c:dLbls>
        <c:gapWidth val="0"/>
        <c:overlap val="100"/>
        <c:axId val="677374576"/>
        <c:axId val="677374968"/>
      </c:barChart>
      <c:catAx>
        <c:axId val="67737457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solidFill>
                      <a:schemeClr val="tx1"/>
                    </a:solidFill>
                  </a:rPr>
                  <a:t>Year-week</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77374968"/>
        <c:crosses val="autoZero"/>
        <c:auto val="1"/>
        <c:lblAlgn val="ctr"/>
        <c:lblOffset val="100"/>
        <c:noMultiLvlLbl val="0"/>
      </c:catAx>
      <c:valAx>
        <c:axId val="677374968"/>
        <c:scaling>
          <c:orientation val="minMax"/>
          <c:max val="350"/>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a:solidFill>
                      <a:schemeClr val="tx1"/>
                    </a:solidFill>
                  </a:rPr>
                  <a:t> Number</a:t>
                </a:r>
                <a:r>
                  <a:rPr lang="en-GB" baseline="0">
                    <a:solidFill>
                      <a:schemeClr val="tx1"/>
                    </a:solidFill>
                  </a:rPr>
                  <a:t> of dengue fever cases</a:t>
                </a:r>
                <a:endParaRPr lang="en-GB">
                  <a:solidFill>
                    <a:schemeClr val="tx1"/>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77374576"/>
        <c:crosses val="autoZero"/>
        <c:crossBetween val="between"/>
      </c:valAx>
      <c:spPr>
        <a:noFill/>
        <a:ln>
          <a:noFill/>
        </a:ln>
        <a:effectLst/>
      </c:spPr>
    </c:plotArea>
    <c:legend>
      <c:legendPos val="r"/>
      <c:layout>
        <c:manualLayout>
          <c:xMode val="edge"/>
          <c:yMode val="edge"/>
          <c:x val="0.10719268825916257"/>
          <c:y val="1.9673766417779931E-2"/>
          <c:w val="0.43223169362116659"/>
          <c:h val="0.1562510936132983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eries val="1"/>
      </c14:pivotOptions>
    </c:ext>
  </c:extLst>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smtClean="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3" y="534988"/>
            <a:ext cx="4214812" cy="2371725"/>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sz="1400" kern="1200" baseline="0" noProof="0" dirty="0" smtClean="0">
              <a:solidFill>
                <a:schemeClr val="tx1"/>
              </a:solidFill>
              <a:latin typeface="Times" pitchFamily="18" charset="0"/>
              <a:ea typeface="+mn-ea"/>
              <a:cs typeface="+mn-cs"/>
            </a:endParaRPr>
          </a:p>
        </p:txBody>
      </p:sp>
    </p:spTree>
    <p:extLst>
      <p:ext uri="{BB962C8B-B14F-4D97-AF65-F5344CB8AC3E}">
        <p14:creationId xmlns:p14="http://schemas.microsoft.com/office/powerpoint/2010/main" val="3362051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11"/>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7147"/>
            <a:ext cx="12192000" cy="6857999"/>
          </a:xfrm>
          <a:prstGeom prst="rect">
            <a:avLst/>
          </a:prstGeom>
          <a:noFill/>
        </p:spPr>
      </p:pic>
      <p:sp>
        <p:nvSpPr>
          <p:cNvPr id="181250" name="Rectangle 2"/>
          <p:cNvSpPr>
            <a:spLocks noGrp="1" noChangeArrowheads="1"/>
          </p:cNvSpPr>
          <p:nvPr>
            <p:ph type="ctrTitle"/>
          </p:nvPr>
        </p:nvSpPr>
        <p:spPr>
          <a:xfrm>
            <a:off x="431803" y="3598863"/>
            <a:ext cx="11275484" cy="514350"/>
          </a:xfrm>
        </p:spPr>
        <p:txBody>
          <a:bodyPr/>
          <a:lstStyle>
            <a:lvl1pPr>
              <a:defRPr sz="2400" b="0">
                <a:solidFill>
                  <a:schemeClr val="bg1"/>
                </a:solidFill>
                <a:latin typeface="Tahoma" pitchFamily="34" charset="0"/>
                <a:cs typeface="Tahoma" pitchFamily="34" charset="0"/>
              </a:defRPr>
            </a:lvl1pPr>
          </a:lstStyle>
          <a:p>
            <a:r>
              <a:rPr lang="en-US" smtClean="0"/>
              <a:t>Click to edit Master title style</a:t>
            </a:r>
            <a:endParaRPr lang="en-GB" dirty="0"/>
          </a:p>
        </p:txBody>
      </p:sp>
      <p:sp>
        <p:nvSpPr>
          <p:cNvPr id="181251" name="Rectangle 3"/>
          <p:cNvSpPr>
            <a:spLocks noGrp="1" noChangeArrowheads="1"/>
          </p:cNvSpPr>
          <p:nvPr>
            <p:ph type="subTitle" idx="1"/>
          </p:nvPr>
        </p:nvSpPr>
        <p:spPr>
          <a:xfrm>
            <a:off x="431803" y="4318000"/>
            <a:ext cx="11275484" cy="1421618"/>
          </a:xfrm>
        </p:spPr>
        <p:txBody>
          <a:bodyPr/>
          <a:lstStyle>
            <a:lvl1pPr marL="0" indent="0">
              <a:lnSpc>
                <a:spcPct val="90000"/>
              </a:lnSpc>
              <a:spcBef>
                <a:spcPts val="0"/>
              </a:spcBef>
              <a:spcAft>
                <a:spcPts val="0"/>
              </a:spcAft>
              <a:defRPr sz="3000" b="1">
                <a:solidFill>
                  <a:schemeClr val="bg1"/>
                </a:solidFill>
                <a:latin typeface="Tahoma" pitchFamily="34" charset="0"/>
                <a:cs typeface="Tahoma" pitchFamily="34" charset="0"/>
              </a:defRPr>
            </a:lvl1pPr>
          </a:lstStyle>
          <a:p>
            <a:r>
              <a:rPr lang="en-US" smtClean="0"/>
              <a:t>Click to edit Master subtitle style</a:t>
            </a:r>
            <a:endParaRPr lang="en-GB" dirty="0"/>
          </a:p>
        </p:txBody>
      </p:sp>
      <p:pic>
        <p:nvPicPr>
          <p:cNvPr id="8"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10318749" y="504825"/>
            <a:ext cx="1263651" cy="1136650"/>
          </a:xfrm>
          <a:prstGeom prst="rect">
            <a:avLst/>
          </a:prstGeom>
          <a:noFill/>
        </p:spPr>
      </p:pic>
      <p:sp>
        <p:nvSpPr>
          <p:cNvPr id="2" name="Slide Number Placeholder 1"/>
          <p:cNvSpPr>
            <a:spLocks noGrp="1"/>
          </p:cNvSpPr>
          <p:nvPr>
            <p:ph type="sldNum" sz="quarter" idx="10"/>
          </p:nvPr>
        </p:nvSpPr>
        <p:spPr>
          <a:xfrm>
            <a:off x="9108000" y="6480002"/>
            <a:ext cx="2556000" cy="365125"/>
          </a:xfrm>
        </p:spPr>
        <p:txBody>
          <a:bodyPr/>
          <a:lstStyle>
            <a:lvl1pPr>
              <a:defRPr>
                <a:solidFill>
                  <a:schemeClr val="bg1"/>
                </a:solidFill>
              </a:defRPr>
            </a:lvl1pPr>
          </a:lstStyle>
          <a:p>
            <a:fld id="{0580567E-5E8F-47A5-90DF-8BFEB1A71525}" type="slidenum">
              <a:rPr lang="en-GB" smtClean="0"/>
              <a:pPr/>
              <a:t>‹#›</a:t>
            </a:fld>
            <a:endParaRPr lang="en-GB" dirty="0"/>
          </a:p>
        </p:txBody>
      </p:sp>
    </p:spTree>
    <p:extLst>
      <p:ext uri="{BB962C8B-B14F-4D97-AF65-F5344CB8AC3E}">
        <p14:creationId xmlns:p14="http://schemas.microsoft.com/office/powerpoint/2010/main" val="27165336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225"/>
              </a:spcBef>
              <a:spcAft>
                <a:spcPts val="450"/>
              </a:spcAft>
              <a:defRPr sz="1800"/>
            </a:lvl1pPr>
            <a:lvl2pPr marL="202396" indent="-202396">
              <a:lnSpc>
                <a:spcPct val="90000"/>
              </a:lnSpc>
              <a:spcBef>
                <a:spcPts val="225"/>
              </a:spcBef>
              <a:spcAft>
                <a:spcPts val="450"/>
              </a:spcAft>
              <a:buFont typeface="Arial" pitchFamily="34" charset="0"/>
              <a:buChar char="•"/>
              <a:tabLst>
                <a:tab pos="202396" algn="l"/>
              </a:tabLst>
              <a:defRPr sz="1800">
                <a:latin typeface="Tahoma" pitchFamily="34" charset="0"/>
                <a:cs typeface="Tahoma" pitchFamily="34" charset="0"/>
              </a:defRPr>
            </a:lvl2pPr>
            <a:lvl3pPr marL="405984" indent="-203587">
              <a:lnSpc>
                <a:spcPct val="90000"/>
              </a:lnSpc>
              <a:spcBef>
                <a:spcPts val="225"/>
              </a:spcBef>
              <a:spcAft>
                <a:spcPts val="450"/>
              </a:spcAft>
              <a:buFont typeface="Tahoma" pitchFamily="34" charset="0"/>
              <a:buChar char="–"/>
              <a:tabLst>
                <a:tab pos="405984" algn="l"/>
              </a:tabLst>
              <a:defRPr sz="1800">
                <a:latin typeface="Tahoma" pitchFamily="34" charset="0"/>
                <a:cs typeface="Tahoma" pitchFamily="34" charset="0"/>
              </a:defRPr>
            </a:lvl3pPr>
            <a:lvl5pPr>
              <a:buNone/>
              <a:defRPr/>
            </a:lvl5p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4"/>
          <p:cNvSpPr>
            <a:spLocks noGrp="1"/>
          </p:cNvSpPr>
          <p:nvPr>
            <p:ph type="sldNum" sz="quarter" idx="10"/>
          </p:nvPr>
        </p:nvSpPr>
        <p:spPr/>
        <p:txBody>
          <a:bodyPr/>
          <a:lstStyle>
            <a:lvl1pPr>
              <a:lnSpc>
                <a:spcPct val="100000"/>
              </a:lnSpc>
              <a:defRPr>
                <a:solidFill>
                  <a:schemeClr val="bg1"/>
                </a:solidFill>
              </a:defRPr>
            </a:lvl1pPr>
          </a:lstStyle>
          <a:p>
            <a:fld id="{0580567E-5E8F-47A5-90DF-8BFEB1A71525}" type="slidenum">
              <a:rPr lang="en-GB" smtClean="0"/>
              <a:pPr/>
              <a:t>‹#›</a:t>
            </a:fld>
            <a:endParaRPr lang="en-GB" dirty="0"/>
          </a:p>
        </p:txBody>
      </p:sp>
    </p:spTree>
    <p:extLst>
      <p:ext uri="{BB962C8B-B14F-4D97-AF65-F5344CB8AC3E}">
        <p14:creationId xmlns:p14="http://schemas.microsoft.com/office/powerpoint/2010/main" val="21180086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1021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300"/>
              </a:spcBef>
              <a:spcAft>
                <a:spcPts val="600"/>
              </a:spcAft>
              <a:defRPr sz="2400"/>
            </a:lvl1pPr>
            <a:lvl2pPr marL="180975" indent="-180975">
              <a:lnSpc>
                <a:spcPct val="90000"/>
              </a:lnSpc>
              <a:spcBef>
                <a:spcPts val="300"/>
              </a:spcBef>
              <a:spcAft>
                <a:spcPts val="600"/>
              </a:spcAft>
              <a:buFont typeface="Arial" pitchFamily="34" charset="0"/>
              <a:buChar char="•"/>
              <a:tabLst>
                <a:tab pos="180975" algn="l"/>
              </a:tabLst>
              <a:defRPr sz="2000">
                <a:latin typeface="Tahoma" pitchFamily="34" charset="0"/>
                <a:cs typeface="Tahoma" pitchFamily="34" charset="0"/>
              </a:defRPr>
            </a:lvl2pPr>
            <a:lvl3pPr marL="355600" indent="-174625">
              <a:lnSpc>
                <a:spcPct val="90000"/>
              </a:lnSpc>
              <a:spcBef>
                <a:spcPts val="300"/>
              </a:spcBef>
              <a:spcAft>
                <a:spcPts val="600"/>
              </a:spcAft>
              <a:buFont typeface="Tahoma" pitchFamily="34" charset="0"/>
              <a:buChar char="–"/>
              <a:tabLst>
                <a:tab pos="355600" algn="l"/>
              </a:tabLst>
              <a:defRPr sz="2000">
                <a:latin typeface="Tahoma" pitchFamily="34" charset="0"/>
                <a:cs typeface="Tahoma" pitchFamily="34" charset="0"/>
              </a:defRPr>
            </a:lvl3pPr>
            <a:lvl5pPr>
              <a:buNone/>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7020134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Slide Number Placeholder 4"/>
          <p:cNvSpPr>
            <a:spLocks noGrp="1"/>
          </p:cNvSpPr>
          <p:nvPr>
            <p:ph type="sldNum" sz="quarter" idx="10"/>
          </p:nvPr>
        </p:nvSpPr>
        <p:spPr>
          <a:xfrm>
            <a:off x="9108000" y="6480017"/>
            <a:ext cx="2556000" cy="365125"/>
          </a:xfrm>
          <a:prstGeom prst="rect">
            <a:avLst/>
          </a:prstGeom>
        </p:spPr>
        <p:txBody>
          <a:bodyPr/>
          <a:lstStyle/>
          <a:p>
            <a:fld id="{0580567E-5E8F-47A5-90DF-8BFEB1A71525}"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14741021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Slide Number Placeholder 4"/>
          <p:cNvSpPr>
            <a:spLocks noGrp="1"/>
          </p:cNvSpPr>
          <p:nvPr>
            <p:ph type="sldNum" sz="quarter" idx="10"/>
          </p:nvPr>
        </p:nvSpPr>
        <p:spPr>
          <a:xfrm>
            <a:off x="9108000" y="6480017"/>
            <a:ext cx="2556000" cy="365125"/>
          </a:xfrm>
          <a:prstGeom prst="rect">
            <a:avLst/>
          </a:prstGeom>
        </p:spPr>
        <p:txBody>
          <a:bodyPr/>
          <a:lstStyle/>
          <a:p>
            <a:fld id="{0580567E-5E8F-47A5-90DF-8BFEB1A71525}"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2531932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11"/>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7147"/>
            <a:ext cx="12192000" cy="6857999"/>
          </a:xfrm>
          <a:prstGeom prst="rect">
            <a:avLst/>
          </a:prstGeom>
          <a:noFill/>
        </p:spPr>
      </p:pic>
      <p:sp>
        <p:nvSpPr>
          <p:cNvPr id="181250" name="Rectangle 2"/>
          <p:cNvSpPr>
            <a:spLocks noGrp="1" noChangeArrowheads="1"/>
          </p:cNvSpPr>
          <p:nvPr>
            <p:ph type="ctrTitle"/>
          </p:nvPr>
        </p:nvSpPr>
        <p:spPr>
          <a:xfrm>
            <a:off x="431803" y="3598863"/>
            <a:ext cx="11275484" cy="514350"/>
          </a:xfrm>
        </p:spPr>
        <p:txBody>
          <a:bodyPr/>
          <a:lstStyle>
            <a:lvl1pPr>
              <a:defRPr sz="2400" b="0">
                <a:solidFill>
                  <a:schemeClr val="bg1"/>
                </a:solidFill>
                <a:latin typeface="Tahoma" pitchFamily="34" charset="0"/>
                <a:cs typeface="Tahoma" pitchFamily="34" charset="0"/>
              </a:defRPr>
            </a:lvl1pPr>
          </a:lstStyle>
          <a:p>
            <a:r>
              <a:rPr lang="en-US" smtClean="0"/>
              <a:t>Click to edit Master title style</a:t>
            </a:r>
            <a:endParaRPr lang="en-GB" dirty="0"/>
          </a:p>
        </p:txBody>
      </p:sp>
      <p:sp>
        <p:nvSpPr>
          <p:cNvPr id="181251" name="Rectangle 3"/>
          <p:cNvSpPr>
            <a:spLocks noGrp="1" noChangeArrowheads="1"/>
          </p:cNvSpPr>
          <p:nvPr>
            <p:ph type="subTitle" idx="1"/>
          </p:nvPr>
        </p:nvSpPr>
        <p:spPr>
          <a:xfrm>
            <a:off x="431803" y="4318000"/>
            <a:ext cx="11275484" cy="1421618"/>
          </a:xfrm>
        </p:spPr>
        <p:txBody>
          <a:bodyPr/>
          <a:lstStyle>
            <a:lvl1pPr marL="0" indent="0">
              <a:lnSpc>
                <a:spcPct val="90000"/>
              </a:lnSpc>
              <a:spcBef>
                <a:spcPts val="0"/>
              </a:spcBef>
              <a:spcAft>
                <a:spcPts val="0"/>
              </a:spcAft>
              <a:defRPr sz="3000" b="1">
                <a:solidFill>
                  <a:schemeClr val="bg1"/>
                </a:solidFill>
                <a:latin typeface="Tahoma" pitchFamily="34" charset="0"/>
                <a:cs typeface="Tahoma" pitchFamily="34" charset="0"/>
              </a:defRPr>
            </a:lvl1pPr>
          </a:lstStyle>
          <a:p>
            <a:r>
              <a:rPr lang="en-US" smtClean="0"/>
              <a:t>Click to edit Master subtitle style</a:t>
            </a:r>
            <a:endParaRPr lang="en-GB" dirty="0"/>
          </a:p>
        </p:txBody>
      </p:sp>
      <p:pic>
        <p:nvPicPr>
          <p:cNvPr id="8"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10318749" y="504825"/>
            <a:ext cx="1263651" cy="1136650"/>
          </a:xfrm>
          <a:prstGeom prst="rect">
            <a:avLst/>
          </a:prstGeom>
          <a:noFill/>
        </p:spPr>
      </p:pic>
      <p:sp>
        <p:nvSpPr>
          <p:cNvPr id="2" name="Slide Number Placeholder 1"/>
          <p:cNvSpPr>
            <a:spLocks noGrp="1"/>
          </p:cNvSpPr>
          <p:nvPr>
            <p:ph type="sldNum" sz="quarter" idx="10"/>
          </p:nvPr>
        </p:nvSpPr>
        <p:spPr>
          <a:xfrm>
            <a:off x="9108000" y="6480002"/>
            <a:ext cx="2556000" cy="365125"/>
          </a:xfrm>
        </p:spPr>
        <p:txBody>
          <a:bodyPr/>
          <a:lstStyle>
            <a:lvl1pPr>
              <a:defRPr>
                <a:solidFill>
                  <a:schemeClr val="bg1"/>
                </a:solidFill>
              </a:defRPr>
            </a:lvl1pPr>
          </a:lstStyle>
          <a:p>
            <a:fld id="{0580567E-5E8F-47A5-90DF-8BFEB1A71525}"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9953525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225"/>
              </a:spcBef>
              <a:spcAft>
                <a:spcPts val="450"/>
              </a:spcAft>
              <a:defRPr sz="1800"/>
            </a:lvl1pPr>
            <a:lvl2pPr marL="202396" indent="-202396">
              <a:lnSpc>
                <a:spcPct val="90000"/>
              </a:lnSpc>
              <a:spcBef>
                <a:spcPts val="225"/>
              </a:spcBef>
              <a:spcAft>
                <a:spcPts val="450"/>
              </a:spcAft>
              <a:buFont typeface="Arial" pitchFamily="34" charset="0"/>
              <a:buChar char="•"/>
              <a:tabLst>
                <a:tab pos="202396" algn="l"/>
              </a:tabLst>
              <a:defRPr sz="1800">
                <a:latin typeface="Tahoma" pitchFamily="34" charset="0"/>
                <a:cs typeface="Tahoma" pitchFamily="34" charset="0"/>
              </a:defRPr>
            </a:lvl2pPr>
            <a:lvl3pPr marL="405984" indent="-203587">
              <a:lnSpc>
                <a:spcPct val="90000"/>
              </a:lnSpc>
              <a:spcBef>
                <a:spcPts val="225"/>
              </a:spcBef>
              <a:spcAft>
                <a:spcPts val="450"/>
              </a:spcAft>
              <a:buFont typeface="Tahoma" pitchFamily="34" charset="0"/>
              <a:buChar char="–"/>
              <a:tabLst>
                <a:tab pos="405984" algn="l"/>
              </a:tabLst>
              <a:defRPr sz="1800">
                <a:latin typeface="Tahoma" pitchFamily="34" charset="0"/>
                <a:cs typeface="Tahoma" pitchFamily="34" charset="0"/>
              </a:defRPr>
            </a:lvl3pPr>
            <a:lvl5pPr>
              <a:buNone/>
              <a:defRPr/>
            </a:lvl5p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4"/>
          <p:cNvSpPr>
            <a:spLocks noGrp="1"/>
          </p:cNvSpPr>
          <p:nvPr>
            <p:ph type="sldNum" sz="quarter" idx="10"/>
          </p:nvPr>
        </p:nvSpPr>
        <p:spPr/>
        <p:txBody>
          <a:bodyPr/>
          <a:lstStyle>
            <a:lvl1pPr>
              <a:lnSpc>
                <a:spcPct val="100000"/>
              </a:lnSpc>
              <a:defRPr>
                <a:solidFill>
                  <a:schemeClr val="bg1"/>
                </a:solidFill>
              </a:defRPr>
            </a:lvl1pPr>
          </a:lstStyle>
          <a:p>
            <a:fld id="{0580567E-5E8F-47A5-90DF-8BFEB1A71525}"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9191233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3.xml"/><Relationship Id="rId1" Type="http://schemas.openxmlformats.org/officeDocument/2006/relationships/slideLayout" Target="../slideLayouts/slideLayout4.xml"/><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2.jpeg"/><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0226" name="Rectangle 2"/>
          <p:cNvSpPr>
            <a:spLocks noGrp="1" noChangeArrowheads="1"/>
          </p:cNvSpPr>
          <p:nvPr>
            <p:ph type="title"/>
          </p:nvPr>
        </p:nvSpPr>
        <p:spPr bwMode="auto">
          <a:xfrm>
            <a:off x="431801" y="142892"/>
            <a:ext cx="10318363"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smtClean="0"/>
          </a:p>
        </p:txBody>
      </p:sp>
      <p:sp>
        <p:nvSpPr>
          <p:cNvPr id="180227" name="Rectangle 3"/>
          <p:cNvSpPr>
            <a:spLocks noGrp="1" noChangeArrowheads="1"/>
          </p:cNvSpPr>
          <p:nvPr>
            <p:ph type="body" idx="1"/>
          </p:nvPr>
        </p:nvSpPr>
        <p:spPr bwMode="auto">
          <a:xfrm>
            <a:off x="431807" y="1079500"/>
            <a:ext cx="11368617"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US" dirty="0" smtClean="0"/>
              <a:t>Second level</a:t>
            </a:r>
          </a:p>
          <a:p>
            <a:pPr lvl="2"/>
            <a:r>
              <a:rPr lang="en-US" dirty="0" smtClean="0"/>
              <a:t>Third level</a:t>
            </a:r>
          </a:p>
          <a:p>
            <a:pPr lvl="0"/>
            <a:endParaRPr lang="en-GB" dirty="0" smtClean="0"/>
          </a:p>
        </p:txBody>
      </p:sp>
      <p:sp>
        <p:nvSpPr>
          <p:cNvPr id="10" name="Slide Number Placeholder 9"/>
          <p:cNvSpPr>
            <a:spLocks noGrp="1"/>
          </p:cNvSpPr>
          <p:nvPr>
            <p:ph type="sldNum" sz="quarter" idx="4"/>
          </p:nvPr>
        </p:nvSpPr>
        <p:spPr>
          <a:xfrm>
            <a:off x="9108000" y="6480017"/>
            <a:ext cx="2556000" cy="365125"/>
          </a:xfrm>
          <a:prstGeom prst="rect">
            <a:avLst/>
          </a:prstGeom>
        </p:spPr>
        <p:txBody>
          <a:bodyPr vert="horz" lIns="91440" tIns="36000" rIns="91440" bIns="36000" rtlCol="0" anchor="ctr" anchorCtr="0"/>
          <a:lstStyle>
            <a:lvl1pPr algn="r">
              <a:lnSpc>
                <a:spcPct val="100000"/>
              </a:lnSpc>
              <a:defRPr sz="900" b="0">
                <a:solidFill>
                  <a:schemeClr val="bg1"/>
                </a:solidFill>
              </a:defRPr>
            </a:lvl1pPr>
          </a:lstStyle>
          <a:p>
            <a:fld id="{0580567E-5E8F-47A5-90DF-8BFEB1A71525}" type="slidenum">
              <a:rPr lang="en-GB" smtClean="0"/>
              <a:pPr/>
              <a:t>‹#›</a:t>
            </a:fld>
            <a:endParaRPr lang="en-GB" dirty="0"/>
          </a:p>
        </p:txBody>
      </p:sp>
      <p:pic>
        <p:nvPicPr>
          <p:cNvPr id="7" name="Picture 8"/>
          <p:cNvPicPr>
            <a:picLocks noChangeArrowheads="1"/>
          </p:cNvPicPr>
          <p:nvPr userDrawn="1"/>
        </p:nvPicPr>
        <p:blipFill>
          <a:blip r:embed="rId5" cstate="print">
            <a:clrChange>
              <a:clrFrom>
                <a:srgbClr val="FFFFFF"/>
              </a:clrFrom>
              <a:clrTo>
                <a:srgbClr val="FFFFFF">
                  <a:alpha val="0"/>
                </a:srgbClr>
              </a:clrTo>
            </a:clrChange>
            <a:lum bright="-6000"/>
          </a:blip>
          <a:srcRect/>
          <a:stretch>
            <a:fillRect/>
          </a:stretch>
        </p:blipFill>
        <p:spPr bwMode="auto">
          <a:xfrm>
            <a:off x="10917773" y="139754"/>
            <a:ext cx="882651" cy="793750"/>
          </a:xfrm>
          <a:prstGeom prst="rect">
            <a:avLst/>
          </a:prstGeom>
          <a:noFill/>
        </p:spPr>
      </p:pic>
    </p:spTree>
    <p:extLst>
      <p:ext uri="{BB962C8B-B14F-4D97-AF65-F5344CB8AC3E}">
        <p14:creationId xmlns:p14="http://schemas.microsoft.com/office/powerpoint/2010/main" val="530851494"/>
      </p:ext>
    </p:extLst>
  </p:cSld>
  <p:clrMap bg1="lt1" tx1="dk1" bg2="lt2" tx2="dk2" accent1="accent1" accent2="accent2" accent3="accent3" accent4="accent4" accent5="accent5" accent6="accent6" hlink="hlink" folHlink="folHlink"/>
  <p:sldLayoutIdLst>
    <p:sldLayoutId id="2147483724" r:id="rId1"/>
    <p:sldLayoutId id="2147483725" r:id="rId2"/>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1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100" b="1">
          <a:solidFill>
            <a:srgbClr val="333333"/>
          </a:solidFill>
          <a:latin typeface="Tahoma" pitchFamily="34" charset="0"/>
        </a:defRPr>
      </a:lvl2pPr>
      <a:lvl3pPr algn="l" rtl="0" eaLnBrk="1" fontAlgn="base" hangingPunct="1">
        <a:lnSpc>
          <a:spcPct val="90000"/>
        </a:lnSpc>
        <a:spcBef>
          <a:spcPct val="0"/>
        </a:spcBef>
        <a:spcAft>
          <a:spcPct val="0"/>
        </a:spcAft>
        <a:defRPr sz="2100" b="1">
          <a:solidFill>
            <a:srgbClr val="333333"/>
          </a:solidFill>
          <a:latin typeface="Tahoma" pitchFamily="34" charset="0"/>
        </a:defRPr>
      </a:lvl3pPr>
      <a:lvl4pPr algn="l" rtl="0" eaLnBrk="1" fontAlgn="base" hangingPunct="1">
        <a:lnSpc>
          <a:spcPct val="90000"/>
        </a:lnSpc>
        <a:spcBef>
          <a:spcPct val="0"/>
        </a:spcBef>
        <a:spcAft>
          <a:spcPct val="0"/>
        </a:spcAft>
        <a:defRPr sz="2100" b="1">
          <a:solidFill>
            <a:srgbClr val="333333"/>
          </a:solidFill>
          <a:latin typeface="Tahoma" pitchFamily="34" charset="0"/>
        </a:defRPr>
      </a:lvl4pPr>
      <a:lvl5pPr algn="l" rtl="0" eaLnBrk="1" fontAlgn="base" hangingPunct="1">
        <a:lnSpc>
          <a:spcPct val="90000"/>
        </a:lnSpc>
        <a:spcBef>
          <a:spcPct val="0"/>
        </a:spcBef>
        <a:spcAft>
          <a:spcPct val="0"/>
        </a:spcAft>
        <a:defRPr sz="2100" b="1">
          <a:solidFill>
            <a:srgbClr val="333333"/>
          </a:solidFill>
          <a:latin typeface="Tahoma" pitchFamily="34" charset="0"/>
        </a:defRPr>
      </a:lvl5pPr>
      <a:lvl6pPr marL="342884" algn="l" rtl="0" eaLnBrk="1" fontAlgn="base" hangingPunct="1">
        <a:lnSpc>
          <a:spcPct val="90000"/>
        </a:lnSpc>
        <a:spcBef>
          <a:spcPct val="0"/>
        </a:spcBef>
        <a:spcAft>
          <a:spcPct val="0"/>
        </a:spcAft>
        <a:defRPr sz="2100" b="1">
          <a:solidFill>
            <a:srgbClr val="333333"/>
          </a:solidFill>
          <a:latin typeface="Tahoma" pitchFamily="34" charset="0"/>
        </a:defRPr>
      </a:lvl6pPr>
      <a:lvl7pPr marL="685766" algn="l" rtl="0" eaLnBrk="1" fontAlgn="base" hangingPunct="1">
        <a:lnSpc>
          <a:spcPct val="90000"/>
        </a:lnSpc>
        <a:spcBef>
          <a:spcPct val="0"/>
        </a:spcBef>
        <a:spcAft>
          <a:spcPct val="0"/>
        </a:spcAft>
        <a:defRPr sz="2100" b="1">
          <a:solidFill>
            <a:srgbClr val="333333"/>
          </a:solidFill>
          <a:latin typeface="Tahoma" pitchFamily="34" charset="0"/>
        </a:defRPr>
      </a:lvl7pPr>
      <a:lvl8pPr marL="1028649" algn="l" rtl="0" eaLnBrk="1" fontAlgn="base" hangingPunct="1">
        <a:lnSpc>
          <a:spcPct val="90000"/>
        </a:lnSpc>
        <a:spcBef>
          <a:spcPct val="0"/>
        </a:spcBef>
        <a:spcAft>
          <a:spcPct val="0"/>
        </a:spcAft>
        <a:defRPr sz="2100" b="1">
          <a:solidFill>
            <a:srgbClr val="333333"/>
          </a:solidFill>
          <a:latin typeface="Tahoma" pitchFamily="34" charset="0"/>
        </a:defRPr>
      </a:lvl8pPr>
      <a:lvl9pPr marL="1371532" algn="l" rtl="0" eaLnBrk="1" fontAlgn="base" hangingPunct="1">
        <a:lnSpc>
          <a:spcPct val="90000"/>
        </a:lnSpc>
        <a:spcBef>
          <a:spcPct val="0"/>
        </a:spcBef>
        <a:spcAft>
          <a:spcPct val="0"/>
        </a:spcAft>
        <a:defRPr sz="2100" b="1">
          <a:solidFill>
            <a:srgbClr val="333333"/>
          </a:solidFill>
          <a:latin typeface="Tahoma" pitchFamily="34" charset="0"/>
        </a:defRPr>
      </a:lvl9pPr>
    </p:titleStyle>
    <p:bodyStyle>
      <a:lvl1pPr marL="0" indent="0" algn="l" rtl="0" eaLnBrk="1" fontAlgn="base" hangingPunct="1">
        <a:lnSpc>
          <a:spcPct val="90000"/>
        </a:lnSpc>
        <a:spcBef>
          <a:spcPts val="225"/>
        </a:spcBef>
        <a:spcAft>
          <a:spcPts val="450"/>
        </a:spcAft>
        <a:buFont typeface="Wingdings" pitchFamily="2" charset="2"/>
        <a:tabLst/>
        <a:defRPr sz="1800">
          <a:solidFill>
            <a:schemeClr val="tx1"/>
          </a:solidFill>
          <a:latin typeface="Tahoma" pitchFamily="34" charset="0"/>
          <a:ea typeface="+mn-ea"/>
          <a:cs typeface="Tahoma" pitchFamily="34" charset="0"/>
        </a:defRPr>
      </a:lvl1pPr>
      <a:lvl2pPr marL="202396" indent="-202396" algn="l" rtl="0" eaLnBrk="1" fontAlgn="base" hangingPunct="1">
        <a:lnSpc>
          <a:spcPct val="90000"/>
        </a:lnSpc>
        <a:spcBef>
          <a:spcPct val="0"/>
        </a:spcBef>
        <a:spcAft>
          <a:spcPts val="225"/>
        </a:spcAft>
        <a:buFont typeface="Arial" pitchFamily="34" charset="0"/>
        <a:buChar char="•"/>
        <a:defRPr sz="1800">
          <a:solidFill>
            <a:schemeClr val="tx1"/>
          </a:solidFill>
          <a:latin typeface="+mn-lt"/>
        </a:defRPr>
      </a:lvl2pPr>
      <a:lvl3pPr marL="405984" indent="-203587" algn="l" rtl="0" eaLnBrk="1" fontAlgn="base" hangingPunct="1">
        <a:lnSpc>
          <a:spcPct val="90000"/>
        </a:lnSpc>
        <a:spcBef>
          <a:spcPct val="20000"/>
        </a:spcBef>
        <a:spcAft>
          <a:spcPts val="225"/>
        </a:spcAft>
        <a:buFont typeface="Tahoma" pitchFamily="34" charset="0"/>
        <a:buChar char="–"/>
        <a:defRPr sz="1800">
          <a:solidFill>
            <a:schemeClr val="tx1"/>
          </a:solidFill>
          <a:latin typeface="+mn-lt"/>
        </a:defRPr>
      </a:lvl3pPr>
      <a:lvl4pPr marL="1200090" indent="-171442" algn="l" rtl="0" eaLnBrk="1" fontAlgn="base" hangingPunct="1">
        <a:spcBef>
          <a:spcPct val="20000"/>
        </a:spcBef>
        <a:spcAft>
          <a:spcPct val="0"/>
        </a:spcAft>
        <a:defRPr sz="1200">
          <a:solidFill>
            <a:schemeClr val="tx1"/>
          </a:solidFill>
          <a:latin typeface="+mn-lt"/>
        </a:defRPr>
      </a:lvl4pPr>
      <a:lvl5pPr marL="1542974" indent="-171442" algn="l" rtl="0" eaLnBrk="1" fontAlgn="base" hangingPunct="1">
        <a:spcBef>
          <a:spcPct val="20000"/>
        </a:spcBef>
        <a:spcAft>
          <a:spcPct val="0"/>
        </a:spcAft>
        <a:buChar char="»"/>
        <a:defRPr sz="1200">
          <a:solidFill>
            <a:schemeClr val="tx1"/>
          </a:solidFill>
          <a:latin typeface="+mn-lt"/>
        </a:defRPr>
      </a:lvl5pPr>
      <a:lvl6pPr marL="1885856" indent="-171442" algn="l" rtl="0" eaLnBrk="1" fontAlgn="base" hangingPunct="1">
        <a:spcBef>
          <a:spcPct val="20000"/>
        </a:spcBef>
        <a:spcAft>
          <a:spcPct val="0"/>
        </a:spcAft>
        <a:buChar char="»"/>
        <a:defRPr sz="1200">
          <a:solidFill>
            <a:schemeClr val="tx1"/>
          </a:solidFill>
          <a:latin typeface="+mn-lt"/>
        </a:defRPr>
      </a:lvl6pPr>
      <a:lvl7pPr marL="2228739" indent="-171442" algn="l" rtl="0" eaLnBrk="1" fontAlgn="base" hangingPunct="1">
        <a:spcBef>
          <a:spcPct val="20000"/>
        </a:spcBef>
        <a:spcAft>
          <a:spcPct val="0"/>
        </a:spcAft>
        <a:buChar char="»"/>
        <a:defRPr sz="1200">
          <a:solidFill>
            <a:schemeClr val="tx1"/>
          </a:solidFill>
          <a:latin typeface="+mn-lt"/>
        </a:defRPr>
      </a:lvl7pPr>
      <a:lvl8pPr marL="2571622" indent="-171442" algn="l" rtl="0" eaLnBrk="1" fontAlgn="base" hangingPunct="1">
        <a:spcBef>
          <a:spcPct val="20000"/>
        </a:spcBef>
        <a:spcAft>
          <a:spcPct val="0"/>
        </a:spcAft>
        <a:buChar char="»"/>
        <a:defRPr sz="1200">
          <a:solidFill>
            <a:schemeClr val="tx1"/>
          </a:solidFill>
          <a:latin typeface="+mn-lt"/>
        </a:defRPr>
      </a:lvl8pPr>
      <a:lvl9pPr marL="2914505" indent="-171442"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130734" y="6654868"/>
            <a:ext cx="10196052"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16. Stockholm: ECDC; 2018</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29950" y="214990"/>
            <a:ext cx="916115" cy="785045"/>
          </a:xfrm>
          <a:prstGeom prst="rect">
            <a:avLst/>
          </a:prstGeom>
        </p:spPr>
      </p:pic>
    </p:spTree>
    <p:extLst>
      <p:ext uri="{BB962C8B-B14F-4D97-AF65-F5344CB8AC3E}">
        <p14:creationId xmlns:p14="http://schemas.microsoft.com/office/powerpoint/2010/main" val="4193156119"/>
      </p:ext>
    </p:extLst>
  </p:cSld>
  <p:clrMap bg1="lt1" tx1="dk1" bg2="lt2" tx2="dk2" accent1="accent1" accent2="accent2" accent3="accent3" accent4="accent4" accent5="accent5" accent6="accent6" hlink="hlink" folHlink="folHlink"/>
  <p:sldLayoutIdLst>
    <p:sldLayoutId id="2147483717"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0233" name="Picture 9" descr="Presentation_Template_Innerpage_new"/>
          <p:cNvPicPr>
            <a:picLocks noChangeAspect="1" noChangeArrowheads="1"/>
          </p:cNvPicPr>
          <p:nvPr/>
        </p:nvPicPr>
        <p:blipFill>
          <a:blip r:embed="rId3" cstate="print"/>
          <a:srcRect t="45416"/>
          <a:stretch>
            <a:fillRect/>
          </a:stretch>
        </p:blipFill>
        <p:spPr bwMode="auto">
          <a:xfrm>
            <a:off x="0" y="3114676"/>
            <a:ext cx="12192000" cy="3743325"/>
          </a:xfrm>
          <a:prstGeom prst="rect">
            <a:avLst/>
          </a:prstGeom>
          <a:noFill/>
        </p:spPr>
      </p:pic>
      <p:pic>
        <p:nvPicPr>
          <p:cNvPr id="180234" name="Picture 10"/>
          <p:cNvPicPr>
            <a:picLocks noChangeArrowheads="1"/>
          </p:cNvPicPr>
          <p:nvPr/>
        </p:nvPicPr>
        <p:blipFill>
          <a:blip r:embed="rId4" cstate="print">
            <a:clrChange>
              <a:clrFrom>
                <a:srgbClr val="FFFFFF"/>
              </a:clrFrom>
              <a:clrTo>
                <a:srgbClr val="FFFFFF">
                  <a:alpha val="0"/>
                </a:srgbClr>
              </a:clrTo>
            </a:clrChange>
            <a:lum bright="-6000"/>
          </a:blip>
          <a:srcRect/>
          <a:stretch>
            <a:fillRect/>
          </a:stretch>
        </p:blipFill>
        <p:spPr bwMode="auto">
          <a:xfrm>
            <a:off x="11020425" y="107950"/>
            <a:ext cx="951442" cy="793750"/>
          </a:xfrm>
          <a:prstGeom prst="rect">
            <a:avLst/>
          </a:prstGeom>
          <a:noFill/>
        </p:spPr>
      </p:pic>
      <p:sp>
        <p:nvSpPr>
          <p:cNvPr id="180226" name="Rectangle 2"/>
          <p:cNvSpPr>
            <a:spLocks noGrp="1" noChangeArrowheads="1"/>
          </p:cNvSpPr>
          <p:nvPr>
            <p:ph type="title"/>
          </p:nvPr>
        </p:nvSpPr>
        <p:spPr bwMode="auto">
          <a:xfrm>
            <a:off x="431800" y="142876"/>
            <a:ext cx="109728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title style</a:t>
            </a:r>
            <a:endParaRPr lang="en-GB" dirty="0" smtClean="0"/>
          </a:p>
        </p:txBody>
      </p:sp>
      <p:sp>
        <p:nvSpPr>
          <p:cNvPr id="180227" name="Rectangle 3"/>
          <p:cNvSpPr>
            <a:spLocks noGrp="1" noChangeArrowheads="1"/>
          </p:cNvSpPr>
          <p:nvPr>
            <p:ph type="body" idx="1"/>
          </p:nvPr>
        </p:nvSpPr>
        <p:spPr bwMode="auto">
          <a:xfrm>
            <a:off x="431801" y="1079500"/>
            <a:ext cx="11368617"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p:txBody>
      </p:sp>
    </p:spTree>
    <p:extLst>
      <p:ext uri="{BB962C8B-B14F-4D97-AF65-F5344CB8AC3E}">
        <p14:creationId xmlns:p14="http://schemas.microsoft.com/office/powerpoint/2010/main" val="3497870798"/>
      </p:ext>
    </p:extLst>
  </p:cSld>
  <p:clrMap bg1="lt1" tx1="dk1" bg2="lt2" tx2="dk2" accent1="accent1" accent2="accent2" accent3="accent3" accent4="accent4" accent5="accent5" accent6="accent6" hlink="hlink" folHlink="folHlink"/>
  <p:sldLayoutIdLst>
    <p:sldLayoutId id="2147483721" r:id="rId1"/>
  </p:sldLayoutIdLst>
  <p:timing>
    <p:tnLst>
      <p:par>
        <p:cTn id="1" dur="indefinite" restart="never" nodeType="tmRoot"/>
      </p:par>
    </p:tnLst>
  </p:timing>
  <p:hf sldNum="0" hdr="0" ftr="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714375" indent="-265113" algn="l" rtl="0" eaLnBrk="1" fontAlgn="base" hangingPunct="1">
        <a:lnSpc>
          <a:spcPct val="90000"/>
        </a:lnSpc>
        <a:spcBef>
          <a:spcPct val="0"/>
        </a:spcBef>
        <a:spcAft>
          <a:spcPct val="25000"/>
        </a:spcAft>
        <a:buChar char="–"/>
        <a:defRPr sz="2400">
          <a:solidFill>
            <a:schemeClr val="tx1"/>
          </a:solidFill>
          <a:latin typeface="+mn-lt"/>
        </a:defRPr>
      </a:lvl2pPr>
      <a:lvl3pPr marL="1150938" indent="-228600" algn="l" rtl="0" eaLnBrk="1" fontAlgn="base" hangingPunct="1">
        <a:spcBef>
          <a:spcPct val="20000"/>
        </a:spcBef>
        <a:spcAft>
          <a:spcPct val="0"/>
        </a:spcAft>
        <a:defRPr>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8" name="Title Placeholder 7"/>
          <p:cNvSpPr>
            <a:spLocks noGrp="1"/>
          </p:cNvSpPr>
          <p:nvPr>
            <p:ph type="title"/>
          </p:nvPr>
        </p:nvSpPr>
        <p:spPr>
          <a:xfrm>
            <a:off x="432000" y="4320016"/>
            <a:ext cx="10972800" cy="1941811"/>
          </a:xfrm>
          <a:prstGeom prst="rect">
            <a:avLst/>
          </a:prstGeom>
        </p:spPr>
        <p:txBody>
          <a:bodyPr vert="horz" lIns="0" tIns="0" rIns="0" bIns="0" rtlCol="0" anchor="t" anchorCtr="0">
            <a:normAutofit/>
          </a:bodyPr>
          <a:lstStyle/>
          <a:p>
            <a:r>
              <a:rPr lang="en-US" dirty="0" smtClean="0"/>
              <a:t>Click to edit Master title style</a:t>
            </a:r>
            <a:endParaRPr lang="en-GB" dirty="0"/>
          </a:p>
        </p:txBody>
      </p:sp>
      <p:pic>
        <p:nvPicPr>
          <p:cNvPr id="7" name="Picture 8"/>
          <p:cNvPicPr>
            <a:picLocks noChangeArrowheads="1"/>
          </p:cNvPicPr>
          <p:nvPr userDrawn="1"/>
        </p:nvPicPr>
        <p:blipFill>
          <a:blip r:embed="rId5" cstate="print">
            <a:clrChange>
              <a:clrFrom>
                <a:srgbClr val="FFFFFF"/>
              </a:clrFrom>
              <a:clrTo>
                <a:srgbClr val="FFFFFF">
                  <a:alpha val="0"/>
                </a:srgbClr>
              </a:clrTo>
            </a:clrChange>
            <a:lum bright="-6000"/>
          </a:blip>
          <a:srcRect/>
          <a:stretch>
            <a:fillRect/>
          </a:stretch>
        </p:blipFill>
        <p:spPr bwMode="auto">
          <a:xfrm>
            <a:off x="10917773" y="139754"/>
            <a:ext cx="882651" cy="793750"/>
          </a:xfrm>
          <a:prstGeom prst="rect">
            <a:avLst/>
          </a:prstGeom>
          <a:noFill/>
        </p:spPr>
      </p:pic>
      <p:sp>
        <p:nvSpPr>
          <p:cNvPr id="6" name="Slide Number Placeholder 4"/>
          <p:cNvSpPr>
            <a:spLocks noGrp="1"/>
          </p:cNvSpPr>
          <p:nvPr>
            <p:ph type="sldNum" sz="quarter" idx="4"/>
          </p:nvPr>
        </p:nvSpPr>
        <p:spPr>
          <a:xfrm>
            <a:off x="9108000" y="6480017"/>
            <a:ext cx="2556000" cy="365125"/>
          </a:xfrm>
          <a:prstGeom prst="rect">
            <a:avLst/>
          </a:prstGeom>
        </p:spPr>
        <p:txBody>
          <a:bodyPr tIns="36000" bIns="36000" anchor="ctr" anchorCtr="0"/>
          <a:lstStyle>
            <a:lvl1pPr algn="r">
              <a:lnSpc>
                <a:spcPct val="100000"/>
              </a:lnSpc>
              <a:defRPr sz="900">
                <a:solidFill>
                  <a:schemeClr val="bg1"/>
                </a:solidFill>
              </a:defRPr>
            </a:lvl1pPr>
          </a:lstStyle>
          <a:p>
            <a:fld id="{0580567E-5E8F-47A5-90DF-8BFEB1A71525}"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723210474"/>
      </p:ext>
    </p:extLst>
  </p:cSld>
  <p:clrMap bg1="lt1" tx1="dk1" bg2="lt2" tx2="dk2" accent1="accent1" accent2="accent2" accent3="accent3" accent4="accent4" accent5="accent5" accent6="accent6" hlink="hlink" folHlink="folHlink"/>
  <p:sldLayoutIdLst>
    <p:sldLayoutId id="2147483727" r:id="rId1"/>
    <p:sldLayoutId id="2147483728" r:id="rId2"/>
  </p:sldLayoutIdLst>
  <p:timing>
    <p:tnLst>
      <p:par>
        <p:cTn id="1" dur="indefinite" restart="never" nodeType="tmRoot"/>
      </p:par>
    </p:tnLst>
  </p:timing>
  <p:hf hdr="0" dt="0"/>
  <p:txStyles>
    <p:titleStyle>
      <a:lvl1pPr algn="l" rtl="0" fontAlgn="base">
        <a:lnSpc>
          <a:spcPct val="90000"/>
        </a:lnSpc>
        <a:spcBef>
          <a:spcPct val="0"/>
        </a:spcBef>
        <a:spcAft>
          <a:spcPct val="0"/>
        </a:spcAft>
        <a:defRPr sz="3000" b="1">
          <a:solidFill>
            <a:schemeClr val="bg1"/>
          </a:solidFill>
          <a:latin typeface="Tahoma" pitchFamily="34" charset="0"/>
          <a:ea typeface="+mj-ea"/>
          <a:cs typeface="Tahoma" pitchFamily="34" charset="0"/>
        </a:defRPr>
      </a:lvl1pPr>
      <a:lvl2pPr algn="l" rtl="0" fontAlgn="base">
        <a:lnSpc>
          <a:spcPct val="90000"/>
        </a:lnSpc>
        <a:spcBef>
          <a:spcPct val="0"/>
        </a:spcBef>
        <a:spcAft>
          <a:spcPct val="0"/>
        </a:spcAft>
        <a:defRPr sz="2400">
          <a:solidFill>
            <a:schemeClr val="bg1"/>
          </a:solidFill>
          <a:latin typeface="Tahoma" pitchFamily="34" charset="0"/>
        </a:defRPr>
      </a:lvl2pPr>
      <a:lvl3pPr algn="l" rtl="0" fontAlgn="base">
        <a:lnSpc>
          <a:spcPct val="90000"/>
        </a:lnSpc>
        <a:spcBef>
          <a:spcPct val="0"/>
        </a:spcBef>
        <a:spcAft>
          <a:spcPct val="0"/>
        </a:spcAft>
        <a:defRPr sz="2400">
          <a:solidFill>
            <a:schemeClr val="bg1"/>
          </a:solidFill>
          <a:latin typeface="Tahoma" pitchFamily="34" charset="0"/>
        </a:defRPr>
      </a:lvl3pPr>
      <a:lvl4pPr algn="l" rtl="0" fontAlgn="base">
        <a:lnSpc>
          <a:spcPct val="90000"/>
        </a:lnSpc>
        <a:spcBef>
          <a:spcPct val="0"/>
        </a:spcBef>
        <a:spcAft>
          <a:spcPct val="0"/>
        </a:spcAft>
        <a:defRPr sz="2400">
          <a:solidFill>
            <a:schemeClr val="bg1"/>
          </a:solidFill>
          <a:latin typeface="Tahoma" pitchFamily="34" charset="0"/>
        </a:defRPr>
      </a:lvl4pPr>
      <a:lvl5pPr algn="l" rtl="0" fontAlgn="base">
        <a:lnSpc>
          <a:spcPct val="90000"/>
        </a:lnSpc>
        <a:spcBef>
          <a:spcPct val="0"/>
        </a:spcBef>
        <a:spcAft>
          <a:spcPct val="0"/>
        </a:spcAft>
        <a:defRPr sz="2400">
          <a:solidFill>
            <a:schemeClr val="bg1"/>
          </a:solidFill>
          <a:latin typeface="Tahoma" pitchFamily="34" charset="0"/>
        </a:defRPr>
      </a:lvl5pPr>
      <a:lvl6pPr marL="342884" algn="l" rtl="0" fontAlgn="base">
        <a:lnSpc>
          <a:spcPct val="90000"/>
        </a:lnSpc>
        <a:spcBef>
          <a:spcPct val="0"/>
        </a:spcBef>
        <a:spcAft>
          <a:spcPct val="0"/>
        </a:spcAft>
        <a:defRPr sz="2400">
          <a:solidFill>
            <a:schemeClr val="bg1"/>
          </a:solidFill>
          <a:latin typeface="Tahoma" pitchFamily="34" charset="0"/>
        </a:defRPr>
      </a:lvl6pPr>
      <a:lvl7pPr marL="685766" algn="l" rtl="0" fontAlgn="base">
        <a:lnSpc>
          <a:spcPct val="90000"/>
        </a:lnSpc>
        <a:spcBef>
          <a:spcPct val="0"/>
        </a:spcBef>
        <a:spcAft>
          <a:spcPct val="0"/>
        </a:spcAft>
        <a:defRPr sz="2400">
          <a:solidFill>
            <a:schemeClr val="bg1"/>
          </a:solidFill>
          <a:latin typeface="Tahoma" pitchFamily="34" charset="0"/>
        </a:defRPr>
      </a:lvl7pPr>
      <a:lvl8pPr marL="1028649" algn="l" rtl="0" fontAlgn="base">
        <a:lnSpc>
          <a:spcPct val="90000"/>
        </a:lnSpc>
        <a:spcBef>
          <a:spcPct val="0"/>
        </a:spcBef>
        <a:spcAft>
          <a:spcPct val="0"/>
        </a:spcAft>
        <a:defRPr sz="2400">
          <a:solidFill>
            <a:schemeClr val="bg1"/>
          </a:solidFill>
          <a:latin typeface="Tahoma" pitchFamily="34" charset="0"/>
        </a:defRPr>
      </a:lvl8pPr>
      <a:lvl9pPr marL="1371532" algn="l" rtl="0" fontAlgn="base">
        <a:lnSpc>
          <a:spcPct val="90000"/>
        </a:lnSpc>
        <a:spcBef>
          <a:spcPct val="0"/>
        </a:spcBef>
        <a:spcAft>
          <a:spcPct val="0"/>
        </a:spcAft>
        <a:defRPr sz="2400">
          <a:solidFill>
            <a:schemeClr val="bg1"/>
          </a:solidFill>
          <a:latin typeface="Tahoma" pitchFamily="34" charset="0"/>
        </a:defRPr>
      </a:lvl9pPr>
    </p:titleStyle>
    <p:bodyStyle>
      <a:lvl1pPr algn="l" rtl="0" fontAlgn="base">
        <a:lnSpc>
          <a:spcPct val="90000"/>
        </a:lnSpc>
        <a:spcBef>
          <a:spcPct val="0"/>
        </a:spcBef>
        <a:spcAft>
          <a:spcPct val="0"/>
        </a:spcAft>
        <a:defRPr sz="3000" b="1">
          <a:solidFill>
            <a:schemeClr val="bg1"/>
          </a:solidFill>
          <a:latin typeface="+mn-lt"/>
          <a:ea typeface="+mn-ea"/>
          <a:cs typeface="+mn-cs"/>
        </a:defRPr>
      </a:lvl1pPr>
      <a:lvl2pPr marL="616714" indent="-214303" algn="l" rtl="0" fontAlgn="base">
        <a:spcBef>
          <a:spcPct val="20000"/>
        </a:spcBef>
        <a:spcAft>
          <a:spcPct val="0"/>
        </a:spcAft>
        <a:buChar char="–"/>
        <a:defRPr sz="2100">
          <a:solidFill>
            <a:schemeClr val="tx1"/>
          </a:solidFill>
          <a:latin typeface="Arial" charset="0"/>
        </a:defRPr>
      </a:lvl2pPr>
      <a:lvl3pPr marL="922689" indent="-171442" algn="l" rtl="0" fontAlgn="base">
        <a:spcBef>
          <a:spcPct val="20000"/>
        </a:spcBef>
        <a:spcAft>
          <a:spcPct val="0"/>
        </a:spcAft>
        <a:buChar char="•"/>
        <a:defRPr sz="1800">
          <a:solidFill>
            <a:schemeClr val="tx1"/>
          </a:solidFill>
          <a:latin typeface="Arial" charset="0"/>
        </a:defRPr>
      </a:lvl3pPr>
      <a:lvl4pPr marL="1228664" indent="-171442" algn="l" rtl="0" fontAlgn="base">
        <a:spcBef>
          <a:spcPct val="20000"/>
        </a:spcBef>
        <a:spcAft>
          <a:spcPct val="0"/>
        </a:spcAft>
        <a:buChar char="–"/>
        <a:defRPr sz="1500">
          <a:solidFill>
            <a:schemeClr val="tx1"/>
          </a:solidFill>
          <a:latin typeface="Arial" charset="0"/>
        </a:defRPr>
      </a:lvl4pPr>
      <a:lvl5pPr marL="1542974" indent="-171442" algn="l" rtl="0" fontAlgn="base">
        <a:spcBef>
          <a:spcPct val="20000"/>
        </a:spcBef>
        <a:spcAft>
          <a:spcPct val="0"/>
        </a:spcAft>
        <a:buChar char="»"/>
        <a:defRPr sz="1500">
          <a:solidFill>
            <a:schemeClr val="tx1"/>
          </a:solidFill>
          <a:latin typeface="Arial" charset="0"/>
        </a:defRPr>
      </a:lvl5pPr>
      <a:lvl6pPr marL="1885856" indent="-171442" algn="l" rtl="0" fontAlgn="base">
        <a:spcBef>
          <a:spcPct val="20000"/>
        </a:spcBef>
        <a:spcAft>
          <a:spcPct val="0"/>
        </a:spcAft>
        <a:buChar char="»"/>
        <a:defRPr sz="1500">
          <a:solidFill>
            <a:schemeClr val="tx1"/>
          </a:solidFill>
          <a:latin typeface="Arial" charset="0"/>
        </a:defRPr>
      </a:lvl6pPr>
      <a:lvl7pPr marL="2228739" indent="-171442" algn="l" rtl="0" fontAlgn="base">
        <a:spcBef>
          <a:spcPct val="20000"/>
        </a:spcBef>
        <a:spcAft>
          <a:spcPct val="0"/>
        </a:spcAft>
        <a:buChar char="»"/>
        <a:defRPr sz="1500">
          <a:solidFill>
            <a:schemeClr val="tx1"/>
          </a:solidFill>
          <a:latin typeface="Arial" charset="0"/>
        </a:defRPr>
      </a:lvl7pPr>
      <a:lvl8pPr marL="2571622" indent="-171442" algn="l" rtl="0" fontAlgn="base">
        <a:spcBef>
          <a:spcPct val="20000"/>
        </a:spcBef>
        <a:spcAft>
          <a:spcPct val="0"/>
        </a:spcAft>
        <a:buChar char="»"/>
        <a:defRPr sz="1500">
          <a:solidFill>
            <a:schemeClr val="tx1"/>
          </a:solidFill>
          <a:latin typeface="Arial" charset="0"/>
        </a:defRPr>
      </a:lvl8pPr>
      <a:lvl9pPr marL="2914505" indent="-171442" algn="l" rtl="0" fontAlgn="base">
        <a:spcBef>
          <a:spcPct val="20000"/>
        </a:spcBef>
        <a:spcAft>
          <a:spcPct val="0"/>
        </a:spcAft>
        <a:buChar char="»"/>
        <a:defRPr sz="1500">
          <a:solidFill>
            <a:schemeClr val="tx1"/>
          </a:solidFill>
          <a:latin typeface="Arial" charset="0"/>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0226" name="Rectangle 2"/>
          <p:cNvSpPr>
            <a:spLocks noGrp="1" noChangeArrowheads="1"/>
          </p:cNvSpPr>
          <p:nvPr>
            <p:ph type="title"/>
          </p:nvPr>
        </p:nvSpPr>
        <p:spPr bwMode="auto">
          <a:xfrm>
            <a:off x="431801" y="142892"/>
            <a:ext cx="10318363"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smtClean="0"/>
          </a:p>
        </p:txBody>
      </p:sp>
      <p:sp>
        <p:nvSpPr>
          <p:cNvPr id="180227" name="Rectangle 3"/>
          <p:cNvSpPr>
            <a:spLocks noGrp="1" noChangeArrowheads="1"/>
          </p:cNvSpPr>
          <p:nvPr>
            <p:ph type="body" idx="1"/>
          </p:nvPr>
        </p:nvSpPr>
        <p:spPr bwMode="auto">
          <a:xfrm>
            <a:off x="431807" y="1079500"/>
            <a:ext cx="11368617"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US" dirty="0" smtClean="0"/>
              <a:t>Second level</a:t>
            </a:r>
          </a:p>
          <a:p>
            <a:pPr lvl="2"/>
            <a:r>
              <a:rPr lang="en-US" dirty="0" smtClean="0"/>
              <a:t>Third level</a:t>
            </a:r>
          </a:p>
          <a:p>
            <a:pPr lvl="0"/>
            <a:endParaRPr lang="en-GB" dirty="0" smtClean="0"/>
          </a:p>
        </p:txBody>
      </p:sp>
      <p:sp>
        <p:nvSpPr>
          <p:cNvPr id="10" name="Slide Number Placeholder 9"/>
          <p:cNvSpPr>
            <a:spLocks noGrp="1"/>
          </p:cNvSpPr>
          <p:nvPr>
            <p:ph type="sldNum" sz="quarter" idx="4"/>
          </p:nvPr>
        </p:nvSpPr>
        <p:spPr>
          <a:xfrm>
            <a:off x="9108000" y="6480017"/>
            <a:ext cx="2556000" cy="365125"/>
          </a:xfrm>
          <a:prstGeom prst="rect">
            <a:avLst/>
          </a:prstGeom>
        </p:spPr>
        <p:txBody>
          <a:bodyPr vert="horz" lIns="91440" tIns="36000" rIns="91440" bIns="36000" rtlCol="0" anchor="ctr" anchorCtr="0"/>
          <a:lstStyle>
            <a:lvl1pPr algn="r">
              <a:lnSpc>
                <a:spcPct val="100000"/>
              </a:lnSpc>
              <a:defRPr sz="900" b="0">
                <a:solidFill>
                  <a:schemeClr val="bg1"/>
                </a:solidFill>
              </a:defRPr>
            </a:lvl1pPr>
          </a:lstStyle>
          <a:p>
            <a:fld id="{0580567E-5E8F-47A5-90DF-8BFEB1A71525}" type="slidenum">
              <a:rPr lang="en-GB" smtClean="0">
                <a:solidFill>
                  <a:prstClr val="white"/>
                </a:solidFill>
              </a:rPr>
              <a:pPr/>
              <a:t>‹#›</a:t>
            </a:fld>
            <a:endParaRPr lang="en-GB" dirty="0">
              <a:solidFill>
                <a:prstClr val="white"/>
              </a:solidFill>
            </a:endParaRPr>
          </a:p>
        </p:txBody>
      </p:sp>
      <p:pic>
        <p:nvPicPr>
          <p:cNvPr id="7" name="Picture 8"/>
          <p:cNvPicPr>
            <a:picLocks noChangeArrowheads="1"/>
          </p:cNvPicPr>
          <p:nvPr userDrawn="1"/>
        </p:nvPicPr>
        <p:blipFill>
          <a:blip r:embed="rId5" cstate="print">
            <a:clrChange>
              <a:clrFrom>
                <a:srgbClr val="FFFFFF"/>
              </a:clrFrom>
              <a:clrTo>
                <a:srgbClr val="FFFFFF">
                  <a:alpha val="0"/>
                </a:srgbClr>
              </a:clrTo>
            </a:clrChange>
            <a:lum bright="-6000"/>
          </a:blip>
          <a:srcRect/>
          <a:stretch>
            <a:fillRect/>
          </a:stretch>
        </p:blipFill>
        <p:spPr bwMode="auto">
          <a:xfrm>
            <a:off x="10917773" y="139754"/>
            <a:ext cx="882651" cy="793750"/>
          </a:xfrm>
          <a:prstGeom prst="rect">
            <a:avLst/>
          </a:prstGeom>
          <a:noFill/>
        </p:spPr>
      </p:pic>
    </p:spTree>
    <p:extLst>
      <p:ext uri="{BB962C8B-B14F-4D97-AF65-F5344CB8AC3E}">
        <p14:creationId xmlns:p14="http://schemas.microsoft.com/office/powerpoint/2010/main" val="4039134253"/>
      </p:ext>
    </p:extLst>
  </p:cSld>
  <p:clrMap bg1="lt1" tx1="dk1" bg2="lt2" tx2="dk2" accent1="accent1" accent2="accent2" accent3="accent3" accent4="accent4" accent5="accent5" accent6="accent6" hlink="hlink" folHlink="folHlink"/>
  <p:sldLayoutIdLst>
    <p:sldLayoutId id="2147483730" r:id="rId1"/>
    <p:sldLayoutId id="2147483731" r:id="rId2"/>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1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100" b="1">
          <a:solidFill>
            <a:srgbClr val="333333"/>
          </a:solidFill>
          <a:latin typeface="Tahoma" pitchFamily="34" charset="0"/>
        </a:defRPr>
      </a:lvl2pPr>
      <a:lvl3pPr algn="l" rtl="0" eaLnBrk="1" fontAlgn="base" hangingPunct="1">
        <a:lnSpc>
          <a:spcPct val="90000"/>
        </a:lnSpc>
        <a:spcBef>
          <a:spcPct val="0"/>
        </a:spcBef>
        <a:spcAft>
          <a:spcPct val="0"/>
        </a:spcAft>
        <a:defRPr sz="2100" b="1">
          <a:solidFill>
            <a:srgbClr val="333333"/>
          </a:solidFill>
          <a:latin typeface="Tahoma" pitchFamily="34" charset="0"/>
        </a:defRPr>
      </a:lvl3pPr>
      <a:lvl4pPr algn="l" rtl="0" eaLnBrk="1" fontAlgn="base" hangingPunct="1">
        <a:lnSpc>
          <a:spcPct val="90000"/>
        </a:lnSpc>
        <a:spcBef>
          <a:spcPct val="0"/>
        </a:spcBef>
        <a:spcAft>
          <a:spcPct val="0"/>
        </a:spcAft>
        <a:defRPr sz="2100" b="1">
          <a:solidFill>
            <a:srgbClr val="333333"/>
          </a:solidFill>
          <a:latin typeface="Tahoma" pitchFamily="34" charset="0"/>
        </a:defRPr>
      </a:lvl4pPr>
      <a:lvl5pPr algn="l" rtl="0" eaLnBrk="1" fontAlgn="base" hangingPunct="1">
        <a:lnSpc>
          <a:spcPct val="90000"/>
        </a:lnSpc>
        <a:spcBef>
          <a:spcPct val="0"/>
        </a:spcBef>
        <a:spcAft>
          <a:spcPct val="0"/>
        </a:spcAft>
        <a:defRPr sz="2100" b="1">
          <a:solidFill>
            <a:srgbClr val="333333"/>
          </a:solidFill>
          <a:latin typeface="Tahoma" pitchFamily="34" charset="0"/>
        </a:defRPr>
      </a:lvl5pPr>
      <a:lvl6pPr marL="342884" algn="l" rtl="0" eaLnBrk="1" fontAlgn="base" hangingPunct="1">
        <a:lnSpc>
          <a:spcPct val="90000"/>
        </a:lnSpc>
        <a:spcBef>
          <a:spcPct val="0"/>
        </a:spcBef>
        <a:spcAft>
          <a:spcPct val="0"/>
        </a:spcAft>
        <a:defRPr sz="2100" b="1">
          <a:solidFill>
            <a:srgbClr val="333333"/>
          </a:solidFill>
          <a:latin typeface="Tahoma" pitchFamily="34" charset="0"/>
        </a:defRPr>
      </a:lvl6pPr>
      <a:lvl7pPr marL="685766" algn="l" rtl="0" eaLnBrk="1" fontAlgn="base" hangingPunct="1">
        <a:lnSpc>
          <a:spcPct val="90000"/>
        </a:lnSpc>
        <a:spcBef>
          <a:spcPct val="0"/>
        </a:spcBef>
        <a:spcAft>
          <a:spcPct val="0"/>
        </a:spcAft>
        <a:defRPr sz="2100" b="1">
          <a:solidFill>
            <a:srgbClr val="333333"/>
          </a:solidFill>
          <a:latin typeface="Tahoma" pitchFamily="34" charset="0"/>
        </a:defRPr>
      </a:lvl7pPr>
      <a:lvl8pPr marL="1028649" algn="l" rtl="0" eaLnBrk="1" fontAlgn="base" hangingPunct="1">
        <a:lnSpc>
          <a:spcPct val="90000"/>
        </a:lnSpc>
        <a:spcBef>
          <a:spcPct val="0"/>
        </a:spcBef>
        <a:spcAft>
          <a:spcPct val="0"/>
        </a:spcAft>
        <a:defRPr sz="2100" b="1">
          <a:solidFill>
            <a:srgbClr val="333333"/>
          </a:solidFill>
          <a:latin typeface="Tahoma" pitchFamily="34" charset="0"/>
        </a:defRPr>
      </a:lvl8pPr>
      <a:lvl9pPr marL="1371532" algn="l" rtl="0" eaLnBrk="1" fontAlgn="base" hangingPunct="1">
        <a:lnSpc>
          <a:spcPct val="90000"/>
        </a:lnSpc>
        <a:spcBef>
          <a:spcPct val="0"/>
        </a:spcBef>
        <a:spcAft>
          <a:spcPct val="0"/>
        </a:spcAft>
        <a:defRPr sz="2100" b="1">
          <a:solidFill>
            <a:srgbClr val="333333"/>
          </a:solidFill>
          <a:latin typeface="Tahoma" pitchFamily="34" charset="0"/>
        </a:defRPr>
      </a:lvl9pPr>
    </p:titleStyle>
    <p:bodyStyle>
      <a:lvl1pPr marL="0" indent="0" algn="l" rtl="0" eaLnBrk="1" fontAlgn="base" hangingPunct="1">
        <a:lnSpc>
          <a:spcPct val="90000"/>
        </a:lnSpc>
        <a:spcBef>
          <a:spcPts val="225"/>
        </a:spcBef>
        <a:spcAft>
          <a:spcPts val="450"/>
        </a:spcAft>
        <a:buFont typeface="Wingdings" pitchFamily="2" charset="2"/>
        <a:tabLst/>
        <a:defRPr sz="1800">
          <a:solidFill>
            <a:schemeClr val="tx1"/>
          </a:solidFill>
          <a:latin typeface="Tahoma" pitchFamily="34" charset="0"/>
          <a:ea typeface="+mn-ea"/>
          <a:cs typeface="Tahoma" pitchFamily="34" charset="0"/>
        </a:defRPr>
      </a:lvl1pPr>
      <a:lvl2pPr marL="202396" indent="-202396" algn="l" rtl="0" eaLnBrk="1" fontAlgn="base" hangingPunct="1">
        <a:lnSpc>
          <a:spcPct val="90000"/>
        </a:lnSpc>
        <a:spcBef>
          <a:spcPct val="0"/>
        </a:spcBef>
        <a:spcAft>
          <a:spcPts val="225"/>
        </a:spcAft>
        <a:buFont typeface="Arial" pitchFamily="34" charset="0"/>
        <a:buChar char="•"/>
        <a:defRPr sz="1800">
          <a:solidFill>
            <a:schemeClr val="tx1"/>
          </a:solidFill>
          <a:latin typeface="+mn-lt"/>
        </a:defRPr>
      </a:lvl2pPr>
      <a:lvl3pPr marL="405984" indent="-203587" algn="l" rtl="0" eaLnBrk="1" fontAlgn="base" hangingPunct="1">
        <a:lnSpc>
          <a:spcPct val="90000"/>
        </a:lnSpc>
        <a:spcBef>
          <a:spcPct val="20000"/>
        </a:spcBef>
        <a:spcAft>
          <a:spcPts val="225"/>
        </a:spcAft>
        <a:buFont typeface="Tahoma" pitchFamily="34" charset="0"/>
        <a:buChar char="–"/>
        <a:defRPr sz="1800">
          <a:solidFill>
            <a:schemeClr val="tx1"/>
          </a:solidFill>
          <a:latin typeface="+mn-lt"/>
        </a:defRPr>
      </a:lvl3pPr>
      <a:lvl4pPr marL="1200090" indent="-171442" algn="l" rtl="0" eaLnBrk="1" fontAlgn="base" hangingPunct="1">
        <a:spcBef>
          <a:spcPct val="20000"/>
        </a:spcBef>
        <a:spcAft>
          <a:spcPct val="0"/>
        </a:spcAft>
        <a:defRPr sz="1200">
          <a:solidFill>
            <a:schemeClr val="tx1"/>
          </a:solidFill>
          <a:latin typeface="+mn-lt"/>
        </a:defRPr>
      </a:lvl4pPr>
      <a:lvl5pPr marL="1542974" indent="-171442" algn="l" rtl="0" eaLnBrk="1" fontAlgn="base" hangingPunct="1">
        <a:spcBef>
          <a:spcPct val="20000"/>
        </a:spcBef>
        <a:spcAft>
          <a:spcPct val="0"/>
        </a:spcAft>
        <a:buChar char="»"/>
        <a:defRPr sz="1200">
          <a:solidFill>
            <a:schemeClr val="tx1"/>
          </a:solidFill>
          <a:latin typeface="+mn-lt"/>
        </a:defRPr>
      </a:lvl5pPr>
      <a:lvl6pPr marL="1885856" indent="-171442" algn="l" rtl="0" eaLnBrk="1" fontAlgn="base" hangingPunct="1">
        <a:spcBef>
          <a:spcPct val="20000"/>
        </a:spcBef>
        <a:spcAft>
          <a:spcPct val="0"/>
        </a:spcAft>
        <a:buChar char="»"/>
        <a:defRPr sz="1200">
          <a:solidFill>
            <a:schemeClr val="tx1"/>
          </a:solidFill>
          <a:latin typeface="+mn-lt"/>
        </a:defRPr>
      </a:lvl6pPr>
      <a:lvl7pPr marL="2228739" indent="-171442" algn="l" rtl="0" eaLnBrk="1" fontAlgn="base" hangingPunct="1">
        <a:spcBef>
          <a:spcPct val="20000"/>
        </a:spcBef>
        <a:spcAft>
          <a:spcPct val="0"/>
        </a:spcAft>
        <a:buChar char="»"/>
        <a:defRPr sz="1200">
          <a:solidFill>
            <a:schemeClr val="tx1"/>
          </a:solidFill>
          <a:latin typeface="+mn-lt"/>
        </a:defRPr>
      </a:lvl7pPr>
      <a:lvl8pPr marL="2571622" indent="-171442" algn="l" rtl="0" eaLnBrk="1" fontAlgn="base" hangingPunct="1">
        <a:spcBef>
          <a:spcPct val="20000"/>
        </a:spcBef>
        <a:spcAft>
          <a:spcPct val="0"/>
        </a:spcAft>
        <a:buChar char="»"/>
        <a:defRPr sz="1200">
          <a:solidFill>
            <a:schemeClr val="tx1"/>
          </a:solidFill>
          <a:latin typeface="+mn-lt"/>
        </a:defRPr>
      </a:lvl8pPr>
      <a:lvl9pPr marL="2914505" indent="-171442"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cdc.europa.eu/en/publications/surveillance_reports/Communicable-Disease-Threats-Report/Pages/cdtr.asp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8001" y="4514248"/>
            <a:ext cx="8456613" cy="1896077"/>
          </a:xfrm>
        </p:spPr>
        <p:txBody>
          <a:bodyPr/>
          <a:lstStyle/>
          <a:p>
            <a:pPr>
              <a:lnSpc>
                <a:spcPct val="100000"/>
              </a:lnSpc>
              <a:spcAft>
                <a:spcPts val="1200"/>
              </a:spcAft>
            </a:pPr>
            <a:r>
              <a:rPr lang="en-GB" sz="1400" dirty="0"/>
              <a:t/>
            </a:r>
            <a:br>
              <a:rPr lang="en-GB" sz="1400" dirty="0"/>
            </a:br>
            <a:r>
              <a:rPr lang="en-GB" sz="1400" dirty="0"/>
              <a:t>You are encouraged to reuse our maps and graphs for your own purposes and free to translate, provided the content is not altered and the source is acknowledged. </a:t>
            </a:r>
            <a:br>
              <a:rPr lang="en-GB" sz="1400" dirty="0"/>
            </a:br>
            <a:r>
              <a:rPr lang="en-GB" sz="1400" dirty="0"/>
              <a:t/>
            </a:r>
            <a:br>
              <a:rPr lang="en-GB" sz="1400" dirty="0"/>
            </a:br>
            <a:r>
              <a:rPr lang="en-GB" sz="1400" dirty="0"/>
              <a:t>Either copy the images from the following slides or download directly from: </a:t>
            </a:r>
            <a:r>
              <a:rPr lang="en-GB" sz="1400" dirty="0">
                <a:hlinkClick r:id="rId3"/>
              </a:rPr>
              <a:t>ecdc.europa.eu/</a:t>
            </a:r>
            <a:r>
              <a:rPr lang="en-GB" sz="1400" dirty="0" err="1">
                <a:hlinkClick r:id="rId3"/>
              </a:rPr>
              <a:t>en</a:t>
            </a:r>
            <a:r>
              <a:rPr lang="en-GB" sz="1400" dirty="0">
                <a:hlinkClick r:id="rId3"/>
              </a:rPr>
              <a:t>/publications/</a:t>
            </a:r>
            <a:r>
              <a:rPr lang="en-GB" sz="1400" dirty="0" err="1">
                <a:hlinkClick r:id="rId3"/>
              </a:rPr>
              <a:t>surveillance_reports</a:t>
            </a:r>
            <a:r>
              <a:rPr lang="en-GB" sz="1400" dirty="0">
                <a:hlinkClick r:id="rId3"/>
              </a:rPr>
              <a:t>/Communicable-Disease-Threats-Report/Pages/cdtr.aspx</a:t>
            </a:r>
            <a:endParaRPr lang="en-GB" sz="4000" b="1" dirty="0"/>
          </a:p>
        </p:txBody>
      </p:sp>
      <p:sp>
        <p:nvSpPr>
          <p:cNvPr id="3" name="Subtitle 2"/>
          <p:cNvSpPr>
            <a:spLocks noGrp="1"/>
          </p:cNvSpPr>
          <p:nvPr>
            <p:ph type="subTitle" idx="1"/>
          </p:nvPr>
        </p:nvSpPr>
        <p:spPr>
          <a:xfrm>
            <a:off x="1847851" y="3600000"/>
            <a:ext cx="8456613" cy="1086300"/>
          </a:xfrm>
        </p:spPr>
        <p:txBody>
          <a:bodyPr/>
          <a:lstStyle/>
          <a:p>
            <a:r>
              <a:rPr lang="en-US" sz="2800" b="0" dirty="0"/>
              <a:t>European Centre for Disease Prevention and Control</a:t>
            </a:r>
          </a:p>
          <a:p>
            <a:r>
              <a:rPr lang="en-GB" sz="1800" dirty="0"/>
              <a:t>Reusable maps and graphs from ECDC Communicable Disease Threats Report, week </a:t>
            </a:r>
            <a:r>
              <a:rPr lang="en-GB" sz="1800" dirty="0" smtClean="0"/>
              <a:t>16, </a:t>
            </a:r>
            <a:r>
              <a:rPr lang="en-GB" sz="1800" dirty="0"/>
              <a:t>2018</a:t>
            </a:r>
            <a:endParaRPr lang="en-GB" sz="1800" b="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5069" y="803485"/>
            <a:ext cx="8803178" cy="244682"/>
          </a:xfrm>
          <a:prstGeom prst="rect">
            <a:avLst/>
          </a:prstGeom>
        </p:spPr>
        <p:txBody>
          <a:bodyPr wrap="square">
            <a:spAutoFit/>
          </a:bodyPr>
          <a:lstStyle/>
          <a:p>
            <a:r>
              <a:rPr lang="en-GB" sz="1100" b="1" dirty="0" smtClean="0">
                <a:solidFill>
                  <a:prstClr val="black">
                    <a:lumMod val="65000"/>
                    <a:lumOff val="35000"/>
                  </a:prstClr>
                </a:solidFill>
                <a:latin typeface="+mn-lt"/>
              </a:rPr>
              <a:t>Distribution of autochthonous dengue cases </a:t>
            </a:r>
            <a:r>
              <a:rPr lang="en-GB" sz="1100" b="1" dirty="0">
                <a:solidFill>
                  <a:prstClr val="black">
                    <a:lumMod val="65000"/>
                    <a:lumOff val="35000"/>
                  </a:prstClr>
                </a:solidFill>
                <a:latin typeface="+mn-lt"/>
              </a:rPr>
              <a:t>by week of </a:t>
            </a:r>
            <a:r>
              <a:rPr lang="en-GB" sz="1100" b="1" dirty="0" smtClean="0">
                <a:solidFill>
                  <a:prstClr val="black">
                    <a:lumMod val="65000"/>
                    <a:lumOff val="35000"/>
                  </a:prstClr>
                </a:solidFill>
                <a:latin typeface="+mn-lt"/>
              </a:rPr>
              <a:t>onset, week </a:t>
            </a:r>
            <a:r>
              <a:rPr lang="en-GB" sz="1100" b="1" dirty="0">
                <a:solidFill>
                  <a:prstClr val="black">
                    <a:lumMod val="65000"/>
                    <a:lumOff val="35000"/>
                  </a:prstClr>
                </a:solidFill>
                <a:latin typeface="+mn-lt"/>
              </a:rPr>
              <a:t>1-2017 </a:t>
            </a:r>
            <a:r>
              <a:rPr lang="en-GB" sz="1100" b="1" dirty="0" smtClean="0">
                <a:solidFill>
                  <a:prstClr val="black">
                    <a:lumMod val="65000"/>
                    <a:lumOff val="35000"/>
                  </a:prstClr>
                </a:solidFill>
                <a:latin typeface="+mn-lt"/>
              </a:rPr>
              <a:t>to </a:t>
            </a:r>
            <a:r>
              <a:rPr lang="en-GB" sz="1100" b="1" smtClean="0">
                <a:solidFill>
                  <a:prstClr val="black">
                    <a:lumMod val="65000"/>
                    <a:lumOff val="35000"/>
                  </a:prstClr>
                </a:solidFill>
                <a:latin typeface="+mn-lt"/>
              </a:rPr>
              <a:t>week 15-2018, </a:t>
            </a:r>
            <a:r>
              <a:rPr lang="en-GB" sz="1100" b="1" dirty="0" err="1">
                <a:solidFill>
                  <a:prstClr val="black">
                    <a:lumMod val="65000"/>
                    <a:lumOff val="35000"/>
                  </a:prstClr>
                </a:solidFill>
                <a:latin typeface="+mn-lt"/>
              </a:rPr>
              <a:t>Réunion</a:t>
            </a:r>
            <a:endParaRPr lang="en-GB" sz="1100" b="1" dirty="0">
              <a:solidFill>
                <a:prstClr val="black">
                  <a:lumMod val="65000"/>
                  <a:lumOff val="35000"/>
                </a:prstClr>
              </a:solidFill>
              <a:latin typeface="+mn-lt"/>
            </a:endParaRPr>
          </a:p>
        </p:txBody>
      </p:sp>
      <p:sp>
        <p:nvSpPr>
          <p:cNvPr id="3" name="Rectangle 2"/>
          <p:cNvSpPr/>
          <p:nvPr/>
        </p:nvSpPr>
        <p:spPr>
          <a:xfrm>
            <a:off x="4009507" y="6227373"/>
            <a:ext cx="5544588" cy="216982"/>
          </a:xfrm>
          <a:prstGeom prst="rect">
            <a:avLst/>
          </a:prstGeom>
        </p:spPr>
        <p:txBody>
          <a:bodyPr wrap="square">
            <a:spAutoFit/>
          </a:bodyPr>
          <a:lstStyle/>
          <a:p>
            <a:r>
              <a:rPr lang="fr-FR" sz="900" dirty="0"/>
              <a:t>Source: </a:t>
            </a:r>
            <a:r>
              <a:rPr lang="fr-FR" sz="900" dirty="0" err="1"/>
              <a:t>adapted</a:t>
            </a:r>
            <a:r>
              <a:rPr lang="fr-FR" sz="900" dirty="0"/>
              <a:t> </a:t>
            </a:r>
            <a:r>
              <a:rPr lang="fr-FR" sz="900" dirty="0" err="1"/>
              <a:t>from</a:t>
            </a:r>
            <a:r>
              <a:rPr lang="fr-FR" sz="900" dirty="0"/>
              <a:t> "Surveillance de la dengue à la Réunion. Point épidémiologique </a:t>
            </a:r>
            <a:r>
              <a:rPr lang="fr-FR" sz="900"/>
              <a:t>au </a:t>
            </a:r>
            <a:r>
              <a:rPr lang="fr-FR" sz="900" smtClean="0"/>
              <a:t>23 </a:t>
            </a:r>
            <a:r>
              <a:rPr lang="fr-FR" sz="900" dirty="0"/>
              <a:t>avril 2018”</a:t>
            </a:r>
            <a:endParaRPr lang="en-GB" sz="900" dirty="0"/>
          </a:p>
        </p:txBody>
      </p:sp>
      <p:graphicFrame>
        <p:nvGraphicFramePr>
          <p:cNvPr id="7" name="Chart 6"/>
          <p:cNvGraphicFramePr>
            <a:graphicFrameLocks/>
          </p:cNvGraphicFramePr>
          <p:nvPr>
            <p:extLst>
              <p:ext uri="{D42A27DB-BD31-4B8C-83A1-F6EECF244321}">
                <p14:modId xmlns:p14="http://schemas.microsoft.com/office/powerpoint/2010/main" val="3757883844"/>
              </p:ext>
            </p:extLst>
          </p:nvPr>
        </p:nvGraphicFramePr>
        <p:xfrm>
          <a:off x="2031076" y="1137458"/>
          <a:ext cx="7315200" cy="50006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40038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1870" y="413724"/>
            <a:ext cx="9898911" cy="424732"/>
          </a:xfrm>
          <a:prstGeom prst="rect">
            <a:avLst/>
          </a:prstGeom>
          <a:noFill/>
        </p:spPr>
        <p:txBody>
          <a:bodyPr wrap="square" rtlCol="0">
            <a:spAutoFit/>
          </a:bodyPr>
          <a:lstStyle/>
          <a:p>
            <a:r>
              <a:rPr lang="en-US" sz="1200" b="1" dirty="0">
                <a:solidFill>
                  <a:sysClr val="windowText" lastClr="000000"/>
                </a:solidFill>
                <a:ea typeface="Tahoma" panose="020B0604030504040204" pitchFamily="34" charset="0"/>
                <a:cs typeface="Tahoma" panose="020B0604030504040204" pitchFamily="34" charset="0"/>
              </a:rPr>
              <a:t>Distribution of confirmed human cases of yellow fever by month, Brazil, </a:t>
            </a:r>
            <a:r>
              <a:rPr lang="en-US" sz="1200" b="1" dirty="0" smtClean="0">
                <a:solidFill>
                  <a:sysClr val="windowText" lastClr="000000"/>
                </a:solidFill>
                <a:ea typeface="Tahoma" panose="020B0604030504040204" pitchFamily="34" charset="0"/>
                <a:cs typeface="Tahoma" panose="020B0604030504040204" pitchFamily="34" charset="0"/>
              </a:rPr>
              <a:t>January </a:t>
            </a:r>
            <a:r>
              <a:rPr lang="en-US" sz="1200" b="1" dirty="0">
                <a:solidFill>
                  <a:sysClr val="windowText" lastClr="000000"/>
                </a:solidFill>
                <a:ea typeface="Tahoma" panose="020B0604030504040204" pitchFamily="34" charset="0"/>
                <a:cs typeface="Tahoma" panose="020B0604030504040204" pitchFamily="34" charset="0"/>
              </a:rPr>
              <a:t>2017– </a:t>
            </a:r>
            <a:r>
              <a:rPr lang="en-US" sz="1200" b="1" dirty="0" smtClean="0">
                <a:solidFill>
                  <a:sysClr val="windowText" lastClr="000000"/>
                </a:solidFill>
                <a:ea typeface="Tahoma" panose="020B0604030504040204" pitchFamily="34" charset="0"/>
                <a:cs typeface="Tahoma" panose="020B0604030504040204" pitchFamily="34" charset="0"/>
              </a:rPr>
              <a:t>24 </a:t>
            </a:r>
            <a:r>
              <a:rPr lang="en-US" sz="1200" b="1" dirty="0">
                <a:solidFill>
                  <a:sysClr val="windowText" lastClr="000000"/>
                </a:solidFill>
                <a:ea typeface="Tahoma" panose="020B0604030504040204" pitchFamily="34" charset="0"/>
                <a:cs typeface="Tahoma" panose="020B0604030504040204" pitchFamily="34" charset="0"/>
              </a:rPr>
              <a:t>April 2018</a:t>
            </a:r>
            <a:endParaRPr lang="en-GB" sz="1200" b="1" dirty="0">
              <a:solidFill>
                <a:sysClr val="windowText" lastClr="000000"/>
              </a:solidFill>
              <a:ea typeface="Tahoma" panose="020B0604030504040204" pitchFamily="34" charset="0"/>
              <a:cs typeface="Tahoma" panose="020B0604030504040204" pitchFamily="34" charset="0"/>
            </a:endParaRPr>
          </a:p>
          <a:p>
            <a:endParaRPr lang="en-GB" sz="1200" b="1" dirty="0"/>
          </a:p>
        </p:txBody>
      </p:sp>
      <p:pic>
        <p:nvPicPr>
          <p:cNvPr id="3" name="Picture 2"/>
          <p:cNvPicPr>
            <a:picLocks noChangeAspect="1"/>
          </p:cNvPicPr>
          <p:nvPr/>
        </p:nvPicPr>
        <p:blipFill>
          <a:blip r:embed="rId2"/>
          <a:stretch>
            <a:fillRect/>
          </a:stretch>
        </p:blipFill>
        <p:spPr>
          <a:xfrm>
            <a:off x="786689" y="1164144"/>
            <a:ext cx="9728859" cy="5130331"/>
          </a:xfrm>
          <a:prstGeom prst="rect">
            <a:avLst/>
          </a:prstGeom>
        </p:spPr>
      </p:pic>
      <p:sp>
        <p:nvSpPr>
          <p:cNvPr id="6" name="TextBox 5"/>
          <p:cNvSpPr txBox="1"/>
          <p:nvPr/>
        </p:nvSpPr>
        <p:spPr>
          <a:xfrm>
            <a:off x="9803219" y="4136066"/>
            <a:ext cx="382772" cy="313932"/>
          </a:xfrm>
          <a:prstGeom prst="rect">
            <a:avLst/>
          </a:prstGeom>
          <a:noFill/>
        </p:spPr>
        <p:txBody>
          <a:bodyPr wrap="square" rtlCol="0">
            <a:spAutoFit/>
          </a:bodyPr>
          <a:lstStyle/>
          <a:p>
            <a:r>
              <a:rPr lang="en-GB" sz="1600" dirty="0" smtClean="0"/>
              <a:t>*</a:t>
            </a:r>
            <a:endParaRPr lang="en-GB" sz="1600" dirty="0"/>
          </a:p>
        </p:txBody>
      </p:sp>
    </p:spTree>
    <p:extLst>
      <p:ext uri="{BB962C8B-B14F-4D97-AF65-F5344CB8AC3E}">
        <p14:creationId xmlns:p14="http://schemas.microsoft.com/office/powerpoint/2010/main" val="1591767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66431" y="287230"/>
            <a:ext cx="6860598" cy="258532"/>
          </a:xfrm>
          <a:prstGeom prst="rect">
            <a:avLst/>
          </a:prstGeom>
          <a:noFill/>
        </p:spPr>
        <p:txBody>
          <a:bodyPr wrap="square" rtlCol="0">
            <a:spAutoFit/>
          </a:bodyPr>
          <a:lstStyle/>
          <a:p>
            <a:r>
              <a:rPr lang="en-GB" sz="1200" b="1" dirty="0"/>
              <a:t>Distribution of confirmed yellow fever cases by state, Brazil, July 2017 – April 2018</a:t>
            </a:r>
          </a:p>
        </p:txBody>
      </p:sp>
      <p:pic>
        <p:nvPicPr>
          <p:cNvPr id="4" name="Picture 3"/>
          <p:cNvPicPr>
            <a:picLocks noChangeAspect="1"/>
          </p:cNvPicPr>
          <p:nvPr/>
        </p:nvPicPr>
        <p:blipFill>
          <a:blip r:embed="rId2"/>
          <a:stretch>
            <a:fillRect/>
          </a:stretch>
        </p:blipFill>
        <p:spPr>
          <a:xfrm>
            <a:off x="3013817" y="631487"/>
            <a:ext cx="5758708" cy="5758708"/>
          </a:xfrm>
          <a:prstGeom prst="rect">
            <a:avLst/>
          </a:prstGeom>
        </p:spPr>
      </p:pic>
    </p:spTree>
    <p:extLst>
      <p:ext uri="{BB962C8B-B14F-4D97-AF65-F5344CB8AC3E}">
        <p14:creationId xmlns:p14="http://schemas.microsoft.com/office/powerpoint/2010/main" val="2268385095"/>
      </p:ext>
    </p:extLst>
  </p:cSld>
  <p:clrMapOvr>
    <a:masterClrMapping/>
  </p:clrMapOvr>
</p:sld>
</file>

<file path=ppt/theme/theme1.xml><?xml version="1.0" encoding="utf-8"?>
<a:theme xmlns:a="http://schemas.openxmlformats.org/drawingml/2006/main" name="ECDC_PowerPoint_Template_2017">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CDC_PowerPoint_Template_2018-interim-nobuilding.potx [Read-Only]" id="{C9364B64-2D00-4FE1-84BD-38B1478B7EA5}" vid="{B48BE4D1-7B20-4FB4-931B-A5639BDA65BE}"/>
    </a:ext>
  </a:extLst>
</a:theme>
</file>

<file path=ppt/theme/theme2.xml><?xml version="1.0" encoding="utf-8"?>
<a:theme xmlns:a="http://schemas.openxmlformats.org/drawingml/2006/main" name="5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CDC_PowerPoint_Template_2009_rev_1_1">
  <a:themeElements>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ECDC_PowerPoint_Template_2017-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CDC_PowerPoint_Template_2018-interim-nobuilding.potx [Read-Only]" id="{CFA17C8E-DEC0-4DC3-BB16-8D8F3FD3FF15}" vid="{C5CA6C95-BAB5-4F2A-9258-70FEDDDA54F5}"/>
    </a:ext>
  </a:extLst>
</a:theme>
</file>

<file path=ppt/theme/theme5.xml><?xml version="1.0" encoding="utf-8"?>
<a:theme xmlns:a="http://schemas.openxmlformats.org/drawingml/2006/main" name="1_ECDC_PowerPoint_Template_2017">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CDC_PowerPoint_Template_2018-interim-nobuilding.potx [Read-Only]" id="{CFA17C8E-DEC0-4DC3-BB16-8D8F3FD3FF15}" vid="{C08EB56C-CAFC-481B-A7BE-4781DE76A711}"/>
    </a:ext>
  </a:extLst>
</a:theme>
</file>

<file path=ppt/theme/theme6.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5.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7" ma:contentTypeDescription="Epidemic Intelligence and Emergency Operations Content Type" ma:contentTypeScope="" ma:versionID="3dc2b5d0c55ace9b741afc5f04f1f732">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8013DF-7568-4DE1-A15A-B72D0DA1D637}">
  <ds:schemaRefs>
    <ds:schemaRef ds:uri="http://purl.org/dc/dcmitype/"/>
    <ds:schemaRef ds:uri="http://schemas.microsoft.com/sharepoint/v3"/>
    <ds:schemaRef ds:uri="http://www.w3.org/XML/1998/namespace"/>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d23a570b-d7a9-49ca-a34c-8afb8206b4bf"/>
    <ds:schemaRef ds:uri="376727eb-354b-45e4-998d-f84ea079474e"/>
    <ds:schemaRef ds:uri="http://purl.org/dc/terms/"/>
  </ds:schemaRefs>
</ds:datastoreItem>
</file>

<file path=customXml/itemProps2.xml><?xml version="1.0" encoding="utf-8"?>
<ds:datastoreItem xmlns:ds="http://schemas.openxmlformats.org/officeDocument/2006/customXml" ds:itemID="{7393890C-3900-4FE7-8C50-E665C95DD889}">
  <ds:schemaRefs>
    <ds:schemaRef ds:uri="http://schemas.microsoft.com/sharepoint/events"/>
  </ds:schemaRefs>
</ds:datastoreItem>
</file>

<file path=customXml/itemProps3.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4.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5.xml><?xml version="1.0" encoding="utf-8"?>
<ds:datastoreItem xmlns:ds="http://schemas.openxmlformats.org/officeDocument/2006/customXml" ds:itemID="{F4709519-16CC-4CD4-ACD8-4A8978341D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ECDC_PowerPoint_Template_2009_rev_1_2</Template>
  <TotalTime>16851</TotalTime>
  <Words>102</Words>
  <Application>Microsoft Office PowerPoint</Application>
  <PresentationFormat>Widescreen</PresentationFormat>
  <Paragraphs>10</Paragraphs>
  <Slides>4</Slides>
  <Notes>1</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4</vt:i4>
      </vt:variant>
    </vt:vector>
  </HeadingPairs>
  <TitlesOfParts>
    <vt:vector size="13" baseType="lpstr">
      <vt:lpstr>Arial</vt:lpstr>
      <vt:lpstr>Tahoma</vt:lpstr>
      <vt:lpstr>Times</vt:lpstr>
      <vt:lpstr>Wingdings</vt:lpstr>
      <vt:lpstr>ECDC_PowerPoint_Template_2017</vt:lpstr>
      <vt:lpstr>5_ECDC_PowerPoint_Template_2009_rev_1_2</vt:lpstr>
      <vt:lpstr>ECDC_PowerPoint_Template_2009_rev_1_1</vt:lpstr>
      <vt:lpstr>ECDC_PowerPoint_Template_2017-2</vt:lpstr>
      <vt:lpstr>1_ECDC_PowerPoint_Template_2017</vt:lpstr>
      <vt:lpstr> You are encouraged to reuse our maps and graphs for your own purposes and free to translate, provided the content is not altered and the source is acknowledged.   Either copy the images from the following slides or download directly from: ecdc.europa.eu/en/publications/surveillance_reports/Communicable-Disease-Threats-Report/Pages/cdtr.aspx</vt:lpstr>
      <vt:lpstr>PowerPoint Presentation</vt:lpstr>
      <vt:lpstr>PowerPoint Presentation</vt:lpstr>
      <vt:lpstr>PowerPoint Presentation</vt:lpstr>
    </vt:vector>
  </TitlesOfParts>
  <Manager>Thomas Mollet</Manager>
  <Company>ECDC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CDTR-maps-graphs-week.pptx</dc:title>
  <dc:creator>Kim Hutchings</dc:creator>
  <cp:keywords/>
  <cp:lastModifiedBy>Rumila Edward</cp:lastModifiedBy>
  <cp:revision>1170</cp:revision>
  <cp:lastPrinted>2017-03-24T07:50:18Z</cp:lastPrinted>
  <dcterms:created xsi:type="dcterms:W3CDTF">2015-11-05T13:02:54Z</dcterms:created>
  <dcterms:modified xsi:type="dcterms:W3CDTF">2018-04-27T10:25:36Z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DMSSRS-78-5</vt:lpwstr>
  </property>
  <property fmtid="{D5CDD505-2E9C-101B-9397-08002B2CF9AE}" pid="20" name="_dlc_DocIdPersistId">
    <vt:bool>false</vt:bool>
  </property>
  <property fmtid="{D5CDD505-2E9C-101B-9397-08002B2CF9AE}" pid="21" name="_dlc_DocIdUrl">
    <vt:lpwstr>http://dms.ecdcnet.europa.eu/sites/srs/eir/eieo/_layouts/15/DocIdRedir.aspx?ID=DMSSRS-78-5, DMSSRS-78-5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