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59" r:id="rId10"/>
    <p:sldId id="273" r:id="rId11"/>
    <p:sldId id="275" r:id="rId12"/>
    <p:sldId id="274" r:id="rId13"/>
    <p:sldId id="276" r:id="rId14"/>
    <p:sldId id="277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26/04/2019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17,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health zones reporting cases,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24 April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8" y="978993"/>
            <a:ext cx="9224870" cy="55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</a:t>
            </a:r>
            <a:r>
              <a:rPr lang="en-GB" sz="1800" b="0" dirty="0"/>
              <a:t>distribution of confirmed and probable cases of Ebola virus disease, North Kivu and </a:t>
            </a:r>
            <a:r>
              <a:rPr lang="en-GB" sz="1800" b="0" dirty="0" err="1"/>
              <a:t>Ituri</a:t>
            </a:r>
            <a:r>
              <a:rPr lang="en-GB" sz="1800" b="0" dirty="0"/>
              <a:t> Provinces, Democratic Republic of the Congo, as of </a:t>
            </a:r>
            <a:r>
              <a:rPr lang="en-GB" sz="1800" b="0" dirty="0" smtClean="0"/>
              <a:t>24 April 2019 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03" y="857288"/>
            <a:ext cx="7529917" cy="58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 descr="T:\Epidemic Intelligence and Emergency Operations\Epidemic Intelligence\15_GIS\Project\Cyclone Idai 2019\Output\Cyclone_Idai_CHOLERA_2019_04_0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904936" y="467963"/>
            <a:ext cx="7799896" cy="5922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92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11" y="303835"/>
            <a:ext cx="9963751" cy="95172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Geographical distribution of chikungunya </a:t>
            </a:r>
            <a:r>
              <a:rPr lang="en-GB" dirty="0" smtClean="0"/>
              <a:t>virus disease</a:t>
            </a:r>
            <a:br>
              <a:rPr lang="en-GB" dirty="0" smtClean="0"/>
            </a:br>
            <a:r>
              <a:rPr lang="en-GB" dirty="0" smtClean="0"/>
              <a:t>cases </a:t>
            </a:r>
            <a:r>
              <a:rPr lang="en-GB" dirty="0"/>
              <a:t>reported </a:t>
            </a:r>
            <a:r>
              <a:rPr lang="en-GB" dirty="0" smtClean="0"/>
              <a:t>worldwide</a:t>
            </a:r>
            <a:r>
              <a:rPr lang="en-GB" dirty="0"/>
              <a:t>, </a:t>
            </a:r>
            <a:r>
              <a:rPr lang="en-GB" dirty="0" smtClean="0"/>
              <a:t>February–April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73" b="12742"/>
          <a:stretch/>
        </p:blipFill>
        <p:spPr>
          <a:xfrm>
            <a:off x="1625939" y="1474788"/>
            <a:ext cx="8963935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9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11" y="164364"/>
            <a:ext cx="9963751" cy="951722"/>
          </a:xfrm>
        </p:spPr>
        <p:txBody>
          <a:bodyPr/>
          <a:lstStyle/>
          <a:p>
            <a:pPr algn="ctr"/>
            <a:r>
              <a:rPr lang="en-GB" dirty="0"/>
              <a:t>Geographical distribution of </a:t>
            </a:r>
            <a:r>
              <a:rPr lang="en-GB" dirty="0" smtClean="0"/>
              <a:t>dengue </a:t>
            </a:r>
            <a:r>
              <a:rPr lang="en-GB" dirty="0"/>
              <a:t>cases reported </a:t>
            </a:r>
            <a:r>
              <a:rPr lang="en-GB" dirty="0" smtClean="0"/>
              <a:t>worldwide, February–April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" b="10282"/>
          <a:stretch/>
        </p:blipFill>
        <p:spPr>
          <a:xfrm>
            <a:off x="1686329" y="1044951"/>
            <a:ext cx="8451993" cy="55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9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Distribution of confirmed cases of influenza A(H7N9) by first available month, February 2013–20 April 2019 (n= 1 568)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86" y="1096904"/>
            <a:ext cx="9666102" cy="54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6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Distribution of confirmed human cases of </a:t>
            </a:r>
            <a:r>
              <a:rPr lang="en-GB" dirty="0" smtClean="0"/>
              <a:t>Rift Valley fever </a:t>
            </a:r>
            <a:r>
              <a:rPr lang="en-GB" dirty="0"/>
              <a:t>in Mayotte by week of laboratory analysis </a:t>
            </a:r>
            <a:r>
              <a:rPr lang="en-GB" dirty="0" smtClean="0"/>
              <a:t>request,</a:t>
            </a:r>
            <a:br>
              <a:rPr lang="en-GB" dirty="0" smtClean="0"/>
            </a:br>
            <a:r>
              <a:rPr lang="en-GB" dirty="0" smtClean="0"/>
              <a:t>22 November 2018</a:t>
            </a:r>
            <a:r>
              <a:rPr lang="en-GB" dirty="0"/>
              <a:t>–</a:t>
            </a:r>
            <a:r>
              <a:rPr lang="en-GB" dirty="0" smtClean="0"/>
              <a:t>22 </a:t>
            </a:r>
            <a:r>
              <a:rPr lang="en-GB" dirty="0"/>
              <a:t>April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33" y="1280886"/>
            <a:ext cx="7202381" cy="53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2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3430699" cy="3519122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 distribution of </a:t>
            </a:r>
            <a:r>
              <a:rPr lang="en-GB" dirty="0" smtClean="0"/>
              <a:t>Rift Valley fever </a:t>
            </a:r>
            <a:r>
              <a:rPr lang="en-GB" dirty="0"/>
              <a:t>human cases (</a:t>
            </a:r>
            <a:r>
              <a:rPr lang="en-GB" dirty="0" smtClean="0"/>
              <a:t>n=102 </a:t>
            </a:r>
            <a:r>
              <a:rPr lang="en-GB" dirty="0"/>
              <a:t>with known location) in </a:t>
            </a:r>
            <a:r>
              <a:rPr lang="en-GB" dirty="0" smtClean="0"/>
              <a:t>Mayotte,</a:t>
            </a:r>
            <a:br>
              <a:rPr lang="en-GB" dirty="0" smtClean="0"/>
            </a:br>
            <a:r>
              <a:rPr lang="en-GB" dirty="0" smtClean="0"/>
              <a:t>22 </a:t>
            </a:r>
            <a:r>
              <a:rPr lang="en-GB" dirty="0"/>
              <a:t>November </a:t>
            </a:r>
            <a:r>
              <a:rPr lang="en-GB" dirty="0" smtClean="0"/>
              <a:t>2018</a:t>
            </a:r>
            <a:r>
              <a:rPr lang="en-GB" dirty="0"/>
              <a:t>–</a:t>
            </a:r>
            <a:r>
              <a:rPr lang="en-GB" dirty="0" smtClean="0"/>
              <a:t>18 </a:t>
            </a:r>
            <a:r>
              <a:rPr lang="en-GB" dirty="0"/>
              <a:t>April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80" y="0"/>
            <a:ext cx="4905919" cy="66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418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376727eb-354b-45e4-998d-f84ea079474e"/>
    <ds:schemaRef ds:uri="http://purl.org/dc/terms/"/>
    <ds:schemaRef ds:uri="d23a570b-d7a9-49ca-a34c-8afb8206b4b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21109</TotalTime>
  <Words>154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Theme_ECDC</vt:lpstr>
      <vt:lpstr>Reusable maps and graphs from ECDC Communicable Disease Threats Report   Week 17, 2019 </vt:lpstr>
      <vt:lpstr>Distribution of confirmed and probable cases of Ebola virus disease and health zones reporting cases, North Kivu and Ituri Provinces, Democratic Republic of the Congo, as of 24 April 2019 </vt:lpstr>
      <vt:lpstr>Geographical distribution of confirmed and probable cases of Ebola virus disease, North Kivu and Ituri Provinces, Democratic Republic of the Congo, as of 24 April 2019  </vt:lpstr>
      <vt:lpstr>PowerPoint Presentation</vt:lpstr>
      <vt:lpstr>Geographical distribution of chikungunya virus disease cases reported worldwide, February–April 2019</vt:lpstr>
      <vt:lpstr>Geographical distribution of dengue cases reported worldwide, February–April 2019</vt:lpstr>
      <vt:lpstr>Distribution of confirmed cases of influenza A(H7N9) by first available month, February 2013–20 April 2019 (n= 1 568)</vt:lpstr>
      <vt:lpstr>Distribution of confirmed human cases of Rift Valley fever in Mayotte by week of laboratory analysis request, 22 November 2018–22 April 2019</vt:lpstr>
      <vt:lpstr>Geographic distribution of Rift Valley fever human cases (n=102 with known location) in Mayotte, 22 November 2018–18 April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17, 2019</dc:title>
  <dc:creator>ECDC</dc:creator>
  <cp:keywords/>
  <cp:lastModifiedBy>Vivian Tse</cp:lastModifiedBy>
  <cp:revision>1547</cp:revision>
  <cp:lastPrinted>2017-03-24T07:50:18Z</cp:lastPrinted>
  <dcterms:created xsi:type="dcterms:W3CDTF">2015-11-05T13:02:54Z</dcterms:created>
  <dcterms:modified xsi:type="dcterms:W3CDTF">2019-04-26T12:57:05Z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