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79" r:id="rId8"/>
    <p:sldId id="277" r:id="rId9"/>
    <p:sldId id="280" r:id="rId10"/>
    <p:sldId id="281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FD0EB-4EEE-43F1-9652-BB2970EAA46F}" v="4" dt="2024-01-15T08:20:05.16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2,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E5E0-B737-F06A-0A43-C8E56AD1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Proportion of sequences belonging to BA.2.86 lineages per sample collection week, reported by EU/EEA countries to GISAID </a:t>
            </a:r>
            <a:r>
              <a:rPr lang="en-GB" sz="2000" dirty="0" err="1"/>
              <a:t>EpiCoV</a:t>
            </a:r>
            <a:r>
              <a:rPr lang="en-GB" sz="2000" dirty="0"/>
              <a:t> as of 8 January 2024</a:t>
            </a:r>
          </a:p>
        </p:txBody>
      </p:sp>
      <p:pic>
        <p:nvPicPr>
          <p:cNvPr id="7" name="Content Placeholder 6" descr="A chart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88AD17E1-D9E5-9FCD-A1A4-2FE1FA1F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4" y="1474788"/>
            <a:ext cx="3783264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3828-3CDB-8479-61E9-103F4DF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2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D005-1595-6BEA-6409-CE098C90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62" y="282856"/>
            <a:ext cx="10354188" cy="951722"/>
          </a:xfrm>
        </p:spPr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Diphtheria cases reported to </a:t>
            </a:r>
            <a:r>
              <a:rPr lang="en-GB" dirty="0" err="1">
                <a:latin typeface="Tahoma"/>
                <a:ea typeface="Tahoma"/>
                <a:cs typeface="Tahoma"/>
              </a:rPr>
              <a:t>TESSy</a:t>
            </a:r>
            <a:r>
              <a:rPr lang="en-GB" dirty="0">
                <a:latin typeface="Tahoma"/>
                <a:ea typeface="Tahoma"/>
                <a:cs typeface="Tahoma"/>
              </a:rPr>
              <a:t> by pathogen and month of reporting, January 2022 –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8C7D6-76FF-80E5-E9F9-BDDC967E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850869-AA67-A4D7-9346-676622AE6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" t="12453" r="1068" b="2560"/>
          <a:stretch/>
        </p:blipFill>
        <p:spPr>
          <a:xfrm>
            <a:off x="2007457" y="1336838"/>
            <a:ext cx="8177085" cy="51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964A-F902-5DCD-E169-6651A18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Geographical distribution of confirmed MERS-</a:t>
            </a:r>
            <a:r>
              <a:rPr lang="en-GB" dirty="0" err="1"/>
              <a:t>CoV</a:t>
            </a:r>
            <a:r>
              <a:rPr lang="en-GB" dirty="0"/>
              <a:t> cases by country of infection and year, from April 2012 to December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CA7F-197D-B7DA-8B80-F643637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 Geographical distribution of confirmed MERS-CoV cases by country of infection and year, from April 2012 to December 2023">
            <a:extLst>
              <a:ext uri="{FF2B5EF4-FFF2-40B4-BE49-F238E27FC236}">
                <a16:creationId xmlns:a16="http://schemas.microsoft.com/office/drawing/2014/main" id="{97D9ACED-2A87-3FC3-B7CE-7B2526161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23" y="1474788"/>
            <a:ext cx="6085167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97C-0633-0271-E2B7-B95110B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confirmed cases of MERS-</a:t>
            </a:r>
            <a:r>
              <a:rPr lang="en-GB" dirty="0" err="1"/>
              <a:t>CoV</a:t>
            </a:r>
            <a:r>
              <a:rPr lang="en-GB" dirty="0"/>
              <a:t> by place of infection and month of onset, March 2012– 10 January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9D9B-99B1-2AA5-849B-2912046A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FDB0-35F8-AC03-D682-93F85290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 descr="Distribution of confirmed cases of MERS-CoV by place of infection and month of onset, March 2012– 10 January 2024">
            <a:extLst>
              <a:ext uri="{FF2B5EF4-FFF2-40B4-BE49-F238E27FC236}">
                <a16:creationId xmlns:a16="http://schemas.microsoft.com/office/drawing/2014/main" id="{45254CC8-E897-457E-1DA5-72E5D754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12" y="1474237"/>
            <a:ext cx="9697375" cy="49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1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140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2, 2024 </vt:lpstr>
      <vt:lpstr>Proportion of sequences belonging to BA.2.86 lineages per sample collection week, reported by EU/EEA countries to GISAID EpiCoV as of 8 January 2024</vt:lpstr>
      <vt:lpstr>Diphtheria cases reported to TESSy by pathogen and month of reporting, January 2022 – December 2023</vt:lpstr>
      <vt:lpstr>Geographical distribution of confirmed MERS-CoV cases by country of infection and year, from April 2012 to December 2023</vt:lpstr>
      <vt:lpstr>Distribution of confirmed cases of MERS-CoV by place of infection and month of onset, March 2012– 10 January 2024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2</cp:revision>
  <cp:lastPrinted>2017-03-24T07:50:18Z</cp:lastPrinted>
  <dcterms:created xsi:type="dcterms:W3CDTF">2015-11-05T13:02:54Z</dcterms:created>
  <dcterms:modified xsi:type="dcterms:W3CDTF">2024-01-15T08:21:00Z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