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3" r:id="rId6"/>
    <p:sldMasterId id="2147483716" r:id="rId7"/>
    <p:sldMasterId id="2147483719" r:id="rId8"/>
    <p:sldMasterId id="2147483726" r:id="rId9"/>
    <p:sldMasterId id="2147483729" r:id="rId10"/>
    <p:sldMasterId id="2147483732" r:id="rId11"/>
  </p:sldMasterIdLst>
  <p:notesMasterIdLst>
    <p:notesMasterId r:id="rId22"/>
  </p:notesMasterIdLst>
  <p:handoutMasterIdLst>
    <p:handoutMasterId r:id="rId23"/>
  </p:handoutMasterIdLst>
  <p:sldIdLst>
    <p:sldId id="256" r:id="rId12"/>
    <p:sldId id="302" r:id="rId13"/>
    <p:sldId id="303" r:id="rId14"/>
    <p:sldId id="304" r:id="rId15"/>
    <p:sldId id="305" r:id="rId16"/>
    <p:sldId id="297" r:id="rId17"/>
    <p:sldId id="298" r:id="rId18"/>
    <p:sldId id="267" r:id="rId19"/>
    <p:sldId id="300" r:id="rId20"/>
    <p:sldId id="301" r:id="rId21"/>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0251" autoAdjust="0"/>
  </p:normalViewPr>
  <p:slideViewPr>
    <p:cSldViewPr snapToGrid="0">
      <p:cViewPr varScale="1">
        <p:scale>
          <a:sx n="115" d="100"/>
          <a:sy n="115" d="100"/>
        </p:scale>
        <p:origin x="678" y="114"/>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7" d="100"/>
          <a:sy n="87" d="100"/>
        </p:scale>
        <p:origin x="2874"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2.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Master" Target="slideMasters/slideMaster5.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pivotSource>
    <c:name>[Epidata_LaReunion_2004_2018_updt_20180402.xlsx]Epicurve!PivotTable1</c:name>
    <c:fmtId val="-1"/>
  </c:pivotSource>
  <c:chart>
    <c:autoTitleDeleted val="0"/>
    <c:pivotFmts>
      <c:pivotFmt>
        <c:idx val="0"/>
        <c:spPr>
          <a:solidFill>
            <a:schemeClr val="accent6"/>
          </a:solidFill>
          <a:ln>
            <a:noFill/>
          </a:ln>
          <a:effectLst/>
        </c:spPr>
        <c:marker>
          <c:symbol val="none"/>
        </c:marker>
      </c:pivotFmt>
      <c:pivotFmt>
        <c:idx val="1"/>
        <c:spPr>
          <a:solidFill>
            <a:schemeClr val="accent6"/>
          </a:solidFill>
          <a:ln>
            <a:noFill/>
          </a:ln>
          <a:effectLst/>
        </c:spPr>
        <c:marker>
          <c:symbol val="none"/>
        </c:marker>
      </c:pivotFmt>
      <c:pivotFmt>
        <c:idx val="2"/>
        <c:spPr>
          <a:solidFill>
            <a:schemeClr val="accent6"/>
          </a:solidFill>
          <a:ln>
            <a:solidFill>
              <a:schemeClr val="bg1">
                <a:lumMod val="50000"/>
              </a:schemeClr>
            </a:solidFill>
          </a:ln>
          <a:effectLst/>
        </c:spPr>
        <c:marker>
          <c:symbol val="none"/>
        </c:marker>
      </c:pivotFmt>
      <c:pivotFmt>
        <c:idx val="3"/>
        <c:spPr>
          <a:solidFill>
            <a:schemeClr val="accent6"/>
          </a:solidFill>
          <a:ln>
            <a:solidFill>
              <a:schemeClr val="bg1">
                <a:lumMod val="50000"/>
              </a:schemeClr>
            </a:solidFill>
          </a:ln>
          <a:effectLst/>
        </c:spPr>
        <c:marker>
          <c:symbol val="none"/>
        </c:marker>
      </c:pivotFmt>
      <c:pivotFmt>
        <c:idx val="4"/>
        <c:spPr>
          <a:solidFill>
            <a:schemeClr val="accent6"/>
          </a:solidFill>
          <a:ln>
            <a:solidFill>
              <a:schemeClr val="bg1">
                <a:lumMod val="50000"/>
              </a:schemeClr>
            </a:solidFill>
          </a:ln>
          <a:effectLst/>
        </c:spPr>
        <c:marker>
          <c:symbol val="none"/>
        </c:marker>
      </c:pivotFmt>
      <c:pivotFmt>
        <c:idx val="5"/>
        <c:spPr>
          <a:solidFill>
            <a:schemeClr val="accent6"/>
          </a:solidFill>
          <a:ln>
            <a:solidFill>
              <a:schemeClr val="bg1">
                <a:lumMod val="50000"/>
              </a:schemeClr>
            </a:solidFill>
          </a:ln>
          <a:effectLst/>
        </c:spPr>
        <c:marker>
          <c:symbol val="none"/>
        </c:marker>
      </c:pivotFmt>
      <c:pivotFmt>
        <c:idx val="6"/>
        <c:spPr>
          <a:solidFill>
            <a:schemeClr val="accent6"/>
          </a:solidFill>
          <a:ln>
            <a:solidFill>
              <a:schemeClr val="bg1">
                <a:lumMod val="50000"/>
              </a:schemeClr>
            </a:solidFill>
          </a:ln>
          <a:effectLst/>
        </c:spPr>
        <c:marker>
          <c:symbol val="none"/>
        </c:marker>
      </c:pivotFmt>
      <c:pivotFmt>
        <c:idx val="7"/>
        <c:spPr>
          <a:solidFill>
            <a:schemeClr val="accent6"/>
          </a:solidFill>
          <a:ln>
            <a:solidFill>
              <a:schemeClr val="bg1">
                <a:lumMod val="50000"/>
              </a:schemeClr>
            </a:solidFill>
          </a:ln>
          <a:effectLst/>
        </c:spPr>
        <c:marker>
          <c:symbol val="none"/>
        </c:marker>
      </c:pivotFmt>
      <c:pivotFmt>
        <c:idx val="8"/>
        <c:spPr>
          <a:solidFill>
            <a:schemeClr val="accent6"/>
          </a:solidFill>
          <a:ln>
            <a:solidFill>
              <a:schemeClr val="bg1">
                <a:lumMod val="50000"/>
              </a:schemeClr>
            </a:solidFill>
          </a:ln>
          <a:effectLst/>
        </c:spPr>
        <c:marker>
          <c:symbol val="none"/>
        </c:marker>
      </c:pivotFmt>
      <c:pivotFmt>
        <c:idx val="9"/>
        <c:spPr>
          <a:solidFill>
            <a:schemeClr val="accent6"/>
          </a:solidFill>
          <a:ln>
            <a:solidFill>
              <a:schemeClr val="bg1">
                <a:lumMod val="50000"/>
              </a:schemeClr>
            </a:solidFill>
          </a:ln>
          <a:effectLst/>
        </c:spPr>
        <c:marker>
          <c:symbol val="none"/>
        </c:marker>
      </c:pivotFmt>
    </c:pivotFmts>
    <c:plotArea>
      <c:layout>
        <c:manualLayout>
          <c:layoutTarget val="inner"/>
          <c:xMode val="edge"/>
          <c:yMode val="edge"/>
          <c:x val="0.11325009008499784"/>
          <c:y val="4.5321943169143779E-2"/>
          <c:w val="0.86836655183727052"/>
          <c:h val="0.80142315543890352"/>
        </c:manualLayout>
      </c:layout>
      <c:barChart>
        <c:barDir val="col"/>
        <c:grouping val="stacked"/>
        <c:varyColors val="0"/>
        <c:ser>
          <c:idx val="0"/>
          <c:order val="0"/>
          <c:tx>
            <c:strRef>
              <c:f>Epicurve!$B$3</c:f>
              <c:strCache>
                <c:ptCount val="1"/>
                <c:pt idx="0">
                  <c:v>Confirmed cases</c:v>
                </c:pt>
              </c:strCache>
            </c:strRef>
          </c:tx>
          <c:spPr>
            <a:solidFill>
              <a:schemeClr val="accent6">
                <a:shade val="76000"/>
              </a:schemeClr>
            </a:solidFill>
            <a:ln>
              <a:solidFill>
                <a:schemeClr val="bg1">
                  <a:lumMod val="50000"/>
                </a:schemeClr>
              </a:solidFill>
            </a:ln>
            <a:effectLst/>
          </c:spPr>
          <c:invertIfNegative val="0"/>
          <c:cat>
            <c:strRef>
              <c:f>Epicurve!$A$4:$A$82</c:f>
              <c:strCache>
                <c:ptCount val="78"/>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2017-13</c:v>
                </c:pt>
                <c:pt idx="13">
                  <c:v>2017-14</c:v>
                </c:pt>
                <c:pt idx="14">
                  <c:v>2017-15</c:v>
                </c:pt>
                <c:pt idx="15">
                  <c:v>2017-16</c:v>
                </c:pt>
                <c:pt idx="16">
                  <c:v>2017-17</c:v>
                </c:pt>
                <c:pt idx="17">
                  <c:v>2017-18</c:v>
                </c:pt>
                <c:pt idx="18">
                  <c:v>2017-19</c:v>
                </c:pt>
                <c:pt idx="19">
                  <c:v>2017-20</c:v>
                </c:pt>
                <c:pt idx="20">
                  <c:v>2017-21</c:v>
                </c:pt>
                <c:pt idx="21">
                  <c:v>2017-22</c:v>
                </c:pt>
                <c:pt idx="22">
                  <c:v>2017-23</c:v>
                </c:pt>
                <c:pt idx="23">
                  <c:v>2017-24</c:v>
                </c:pt>
                <c:pt idx="24">
                  <c:v>2017-25</c:v>
                </c:pt>
                <c:pt idx="25">
                  <c:v>2017-26</c:v>
                </c:pt>
                <c:pt idx="26">
                  <c:v>2017-27</c:v>
                </c:pt>
                <c:pt idx="27">
                  <c:v>2017-28</c:v>
                </c:pt>
                <c:pt idx="28">
                  <c:v>2017-29</c:v>
                </c:pt>
                <c:pt idx="29">
                  <c:v>2017-30</c:v>
                </c:pt>
                <c:pt idx="30">
                  <c:v>2017-31</c:v>
                </c:pt>
                <c:pt idx="31">
                  <c:v>2017-32</c:v>
                </c:pt>
                <c:pt idx="32">
                  <c:v>2017-33</c:v>
                </c:pt>
                <c:pt idx="33">
                  <c:v>2017-34</c:v>
                </c:pt>
                <c:pt idx="34">
                  <c:v>2017-35</c:v>
                </c:pt>
                <c:pt idx="35">
                  <c:v>2017-36</c:v>
                </c:pt>
                <c:pt idx="36">
                  <c:v>2017-37</c:v>
                </c:pt>
                <c:pt idx="37">
                  <c:v>2017-38</c:v>
                </c:pt>
                <c:pt idx="38">
                  <c:v>2017-39</c:v>
                </c:pt>
                <c:pt idx="39">
                  <c:v>2017-40</c:v>
                </c:pt>
                <c:pt idx="40">
                  <c:v>2017-41</c:v>
                </c:pt>
                <c:pt idx="41">
                  <c:v>2017-42</c:v>
                </c:pt>
                <c:pt idx="42">
                  <c:v>2017-43</c:v>
                </c:pt>
                <c:pt idx="43">
                  <c:v>2017-44</c:v>
                </c:pt>
                <c:pt idx="44">
                  <c:v>2017-45</c:v>
                </c:pt>
                <c:pt idx="45">
                  <c:v>2017-46</c:v>
                </c:pt>
                <c:pt idx="46">
                  <c:v>2017-47</c:v>
                </c:pt>
                <c:pt idx="47">
                  <c:v>2017-48</c:v>
                </c:pt>
                <c:pt idx="48">
                  <c:v>2017-49</c:v>
                </c:pt>
                <c:pt idx="49">
                  <c:v>2017-50</c:v>
                </c:pt>
                <c:pt idx="50">
                  <c:v>2017-51</c:v>
                </c:pt>
                <c:pt idx="51">
                  <c:v>2017-52</c:v>
                </c:pt>
                <c:pt idx="52">
                  <c:v>2018-01</c:v>
                </c:pt>
                <c:pt idx="53">
                  <c:v>2018-02</c:v>
                </c:pt>
                <c:pt idx="54">
                  <c:v>2018-03</c:v>
                </c:pt>
                <c:pt idx="55">
                  <c:v>2018-04</c:v>
                </c:pt>
                <c:pt idx="56">
                  <c:v>2018-05</c:v>
                </c:pt>
                <c:pt idx="57">
                  <c:v>2018-06</c:v>
                </c:pt>
                <c:pt idx="58">
                  <c:v>2018-07</c:v>
                </c:pt>
                <c:pt idx="59">
                  <c:v>2018-08</c:v>
                </c:pt>
                <c:pt idx="60">
                  <c:v>2018-09</c:v>
                </c:pt>
                <c:pt idx="61">
                  <c:v>2018-10</c:v>
                </c:pt>
                <c:pt idx="62">
                  <c:v>2018-11</c:v>
                </c:pt>
                <c:pt idx="63">
                  <c:v>2018-12</c:v>
                </c:pt>
                <c:pt idx="64">
                  <c:v>2018-13</c:v>
                </c:pt>
                <c:pt idx="65">
                  <c:v>2018-14</c:v>
                </c:pt>
                <c:pt idx="66">
                  <c:v>2018-15</c:v>
                </c:pt>
                <c:pt idx="67">
                  <c:v>2018-16</c:v>
                </c:pt>
                <c:pt idx="68">
                  <c:v>2018-17</c:v>
                </c:pt>
                <c:pt idx="69">
                  <c:v>2018-18</c:v>
                </c:pt>
                <c:pt idx="70">
                  <c:v>2018-19</c:v>
                </c:pt>
                <c:pt idx="71">
                  <c:v>2018-20</c:v>
                </c:pt>
                <c:pt idx="72">
                  <c:v>2018-21</c:v>
                </c:pt>
                <c:pt idx="73">
                  <c:v>2018-22</c:v>
                </c:pt>
                <c:pt idx="74">
                  <c:v>2018-23</c:v>
                </c:pt>
                <c:pt idx="75">
                  <c:v>2018-24</c:v>
                </c:pt>
                <c:pt idx="76">
                  <c:v>2018-25</c:v>
                </c:pt>
                <c:pt idx="77">
                  <c:v>2018-26</c:v>
                </c:pt>
              </c:strCache>
            </c:strRef>
          </c:cat>
          <c:val>
            <c:numRef>
              <c:f>Epicurve!$B$4:$B$82</c:f>
              <c:numCache>
                <c:formatCode>General</c:formatCode>
                <c:ptCount val="78"/>
                <c:pt idx="0">
                  <c:v>0</c:v>
                </c:pt>
                <c:pt idx="1">
                  <c:v>0</c:v>
                </c:pt>
                <c:pt idx="2">
                  <c:v>0</c:v>
                </c:pt>
                <c:pt idx="3">
                  <c:v>0</c:v>
                </c:pt>
                <c:pt idx="4">
                  <c:v>0</c:v>
                </c:pt>
                <c:pt idx="5">
                  <c:v>0</c:v>
                </c:pt>
                <c:pt idx="6">
                  <c:v>1</c:v>
                </c:pt>
                <c:pt idx="7">
                  <c:v>0</c:v>
                </c:pt>
                <c:pt idx="8">
                  <c:v>1</c:v>
                </c:pt>
                <c:pt idx="9">
                  <c:v>0</c:v>
                </c:pt>
                <c:pt idx="10">
                  <c:v>0</c:v>
                </c:pt>
                <c:pt idx="11">
                  <c:v>0</c:v>
                </c:pt>
                <c:pt idx="12">
                  <c:v>0</c:v>
                </c:pt>
                <c:pt idx="13">
                  <c:v>2</c:v>
                </c:pt>
                <c:pt idx="14">
                  <c:v>5</c:v>
                </c:pt>
                <c:pt idx="15">
                  <c:v>3</c:v>
                </c:pt>
                <c:pt idx="16">
                  <c:v>8</c:v>
                </c:pt>
                <c:pt idx="17">
                  <c:v>2</c:v>
                </c:pt>
                <c:pt idx="18">
                  <c:v>5</c:v>
                </c:pt>
                <c:pt idx="19">
                  <c:v>5</c:v>
                </c:pt>
                <c:pt idx="20">
                  <c:v>0</c:v>
                </c:pt>
                <c:pt idx="21">
                  <c:v>3</c:v>
                </c:pt>
                <c:pt idx="22">
                  <c:v>0</c:v>
                </c:pt>
                <c:pt idx="23">
                  <c:v>3</c:v>
                </c:pt>
                <c:pt idx="24">
                  <c:v>6</c:v>
                </c:pt>
                <c:pt idx="25">
                  <c:v>4</c:v>
                </c:pt>
                <c:pt idx="26">
                  <c:v>2</c:v>
                </c:pt>
                <c:pt idx="27">
                  <c:v>2</c:v>
                </c:pt>
                <c:pt idx="28">
                  <c:v>2</c:v>
                </c:pt>
                <c:pt idx="29">
                  <c:v>1</c:v>
                </c:pt>
                <c:pt idx="30">
                  <c:v>2</c:v>
                </c:pt>
                <c:pt idx="31">
                  <c:v>1</c:v>
                </c:pt>
                <c:pt idx="32">
                  <c:v>0</c:v>
                </c:pt>
                <c:pt idx="33">
                  <c:v>0</c:v>
                </c:pt>
                <c:pt idx="34">
                  <c:v>1</c:v>
                </c:pt>
                <c:pt idx="35">
                  <c:v>0</c:v>
                </c:pt>
                <c:pt idx="36">
                  <c:v>0</c:v>
                </c:pt>
                <c:pt idx="37">
                  <c:v>0</c:v>
                </c:pt>
                <c:pt idx="38">
                  <c:v>1</c:v>
                </c:pt>
                <c:pt idx="39">
                  <c:v>0</c:v>
                </c:pt>
                <c:pt idx="40">
                  <c:v>0</c:v>
                </c:pt>
                <c:pt idx="41">
                  <c:v>0</c:v>
                </c:pt>
                <c:pt idx="42">
                  <c:v>0</c:v>
                </c:pt>
                <c:pt idx="43">
                  <c:v>2</c:v>
                </c:pt>
                <c:pt idx="44">
                  <c:v>0</c:v>
                </c:pt>
                <c:pt idx="45">
                  <c:v>2</c:v>
                </c:pt>
                <c:pt idx="46">
                  <c:v>0</c:v>
                </c:pt>
                <c:pt idx="47">
                  <c:v>3</c:v>
                </c:pt>
                <c:pt idx="48">
                  <c:v>1</c:v>
                </c:pt>
                <c:pt idx="49">
                  <c:v>1</c:v>
                </c:pt>
                <c:pt idx="50">
                  <c:v>1</c:v>
                </c:pt>
                <c:pt idx="51">
                  <c:v>2</c:v>
                </c:pt>
                <c:pt idx="52">
                  <c:v>2</c:v>
                </c:pt>
                <c:pt idx="53">
                  <c:v>6</c:v>
                </c:pt>
                <c:pt idx="54">
                  <c:v>4</c:v>
                </c:pt>
                <c:pt idx="55">
                  <c:v>8</c:v>
                </c:pt>
                <c:pt idx="56">
                  <c:v>10</c:v>
                </c:pt>
                <c:pt idx="57">
                  <c:v>21</c:v>
                </c:pt>
                <c:pt idx="58">
                  <c:v>36</c:v>
                </c:pt>
                <c:pt idx="59">
                  <c:v>57</c:v>
                </c:pt>
                <c:pt idx="60">
                  <c:v>103</c:v>
                </c:pt>
                <c:pt idx="61">
                  <c:v>95</c:v>
                </c:pt>
                <c:pt idx="62">
                  <c:v>131</c:v>
                </c:pt>
                <c:pt idx="63">
                  <c:v>139</c:v>
                </c:pt>
                <c:pt idx="64">
                  <c:v>216</c:v>
                </c:pt>
                <c:pt idx="65">
                  <c:v>268</c:v>
                </c:pt>
                <c:pt idx="66">
                  <c:v>288</c:v>
                </c:pt>
                <c:pt idx="67">
                  <c:v>322</c:v>
                </c:pt>
                <c:pt idx="68">
                  <c:v>329</c:v>
                </c:pt>
                <c:pt idx="69">
                  <c:v>407</c:v>
                </c:pt>
                <c:pt idx="70">
                  <c:v>342</c:v>
                </c:pt>
                <c:pt idx="71">
                  <c:v>273</c:v>
                </c:pt>
                <c:pt idx="72">
                  <c:v>327</c:v>
                </c:pt>
                <c:pt idx="73">
                  <c:v>383</c:v>
                </c:pt>
                <c:pt idx="74">
                  <c:v>322</c:v>
                </c:pt>
                <c:pt idx="75">
                  <c:v>322</c:v>
                </c:pt>
                <c:pt idx="76">
                  <c:v>242</c:v>
                </c:pt>
                <c:pt idx="77">
                  <c:v>142</c:v>
                </c:pt>
              </c:numCache>
            </c:numRef>
          </c:val>
          <c:extLst>
            <c:ext xmlns:c16="http://schemas.microsoft.com/office/drawing/2014/chart" uri="{C3380CC4-5D6E-409C-BE32-E72D297353CC}">
              <c16:uniqueId val="{00000000-B6A6-4CD6-95AA-015C030A7DAE}"/>
            </c:ext>
          </c:extLst>
        </c:ser>
        <c:ser>
          <c:idx val="1"/>
          <c:order val="1"/>
          <c:tx>
            <c:strRef>
              <c:f>Epicurve!$C$3</c:f>
              <c:strCache>
                <c:ptCount val="1"/>
                <c:pt idx="0">
                  <c:v>Probable cases</c:v>
                </c:pt>
              </c:strCache>
            </c:strRef>
          </c:tx>
          <c:spPr>
            <a:solidFill>
              <a:schemeClr val="accent6">
                <a:tint val="77000"/>
              </a:schemeClr>
            </a:solidFill>
            <a:ln>
              <a:solidFill>
                <a:schemeClr val="bg1">
                  <a:lumMod val="50000"/>
                </a:schemeClr>
              </a:solidFill>
            </a:ln>
            <a:effectLst/>
          </c:spPr>
          <c:invertIfNegative val="0"/>
          <c:cat>
            <c:strRef>
              <c:f>Epicurve!$A$4:$A$82</c:f>
              <c:strCache>
                <c:ptCount val="78"/>
                <c:pt idx="0">
                  <c:v>2017-01</c:v>
                </c:pt>
                <c:pt idx="1">
                  <c:v>2017-02</c:v>
                </c:pt>
                <c:pt idx="2">
                  <c:v>2017-03</c:v>
                </c:pt>
                <c:pt idx="3">
                  <c:v>2017-04</c:v>
                </c:pt>
                <c:pt idx="4">
                  <c:v>2017-05</c:v>
                </c:pt>
                <c:pt idx="5">
                  <c:v>2017-06</c:v>
                </c:pt>
                <c:pt idx="6">
                  <c:v>2017-07</c:v>
                </c:pt>
                <c:pt idx="7">
                  <c:v>2017-08</c:v>
                </c:pt>
                <c:pt idx="8">
                  <c:v>2017-09</c:v>
                </c:pt>
                <c:pt idx="9">
                  <c:v>2017-10</c:v>
                </c:pt>
                <c:pt idx="10">
                  <c:v>2017-11</c:v>
                </c:pt>
                <c:pt idx="11">
                  <c:v>2017-12</c:v>
                </c:pt>
                <c:pt idx="12">
                  <c:v>2017-13</c:v>
                </c:pt>
                <c:pt idx="13">
                  <c:v>2017-14</c:v>
                </c:pt>
                <c:pt idx="14">
                  <c:v>2017-15</c:v>
                </c:pt>
                <c:pt idx="15">
                  <c:v>2017-16</c:v>
                </c:pt>
                <c:pt idx="16">
                  <c:v>2017-17</c:v>
                </c:pt>
                <c:pt idx="17">
                  <c:v>2017-18</c:v>
                </c:pt>
                <c:pt idx="18">
                  <c:v>2017-19</c:v>
                </c:pt>
                <c:pt idx="19">
                  <c:v>2017-20</c:v>
                </c:pt>
                <c:pt idx="20">
                  <c:v>2017-21</c:v>
                </c:pt>
                <c:pt idx="21">
                  <c:v>2017-22</c:v>
                </c:pt>
                <c:pt idx="22">
                  <c:v>2017-23</c:v>
                </c:pt>
                <c:pt idx="23">
                  <c:v>2017-24</c:v>
                </c:pt>
                <c:pt idx="24">
                  <c:v>2017-25</c:v>
                </c:pt>
                <c:pt idx="25">
                  <c:v>2017-26</c:v>
                </c:pt>
                <c:pt idx="26">
                  <c:v>2017-27</c:v>
                </c:pt>
                <c:pt idx="27">
                  <c:v>2017-28</c:v>
                </c:pt>
                <c:pt idx="28">
                  <c:v>2017-29</c:v>
                </c:pt>
                <c:pt idx="29">
                  <c:v>2017-30</c:v>
                </c:pt>
                <c:pt idx="30">
                  <c:v>2017-31</c:v>
                </c:pt>
                <c:pt idx="31">
                  <c:v>2017-32</c:v>
                </c:pt>
                <c:pt idx="32">
                  <c:v>2017-33</c:v>
                </c:pt>
                <c:pt idx="33">
                  <c:v>2017-34</c:v>
                </c:pt>
                <c:pt idx="34">
                  <c:v>2017-35</c:v>
                </c:pt>
                <c:pt idx="35">
                  <c:v>2017-36</c:v>
                </c:pt>
                <c:pt idx="36">
                  <c:v>2017-37</c:v>
                </c:pt>
                <c:pt idx="37">
                  <c:v>2017-38</c:v>
                </c:pt>
                <c:pt idx="38">
                  <c:v>2017-39</c:v>
                </c:pt>
                <c:pt idx="39">
                  <c:v>2017-40</c:v>
                </c:pt>
                <c:pt idx="40">
                  <c:v>2017-41</c:v>
                </c:pt>
                <c:pt idx="41">
                  <c:v>2017-42</c:v>
                </c:pt>
                <c:pt idx="42">
                  <c:v>2017-43</c:v>
                </c:pt>
                <c:pt idx="43">
                  <c:v>2017-44</c:v>
                </c:pt>
                <c:pt idx="44">
                  <c:v>2017-45</c:v>
                </c:pt>
                <c:pt idx="45">
                  <c:v>2017-46</c:v>
                </c:pt>
                <c:pt idx="46">
                  <c:v>2017-47</c:v>
                </c:pt>
                <c:pt idx="47">
                  <c:v>2017-48</c:v>
                </c:pt>
                <c:pt idx="48">
                  <c:v>2017-49</c:v>
                </c:pt>
                <c:pt idx="49">
                  <c:v>2017-50</c:v>
                </c:pt>
                <c:pt idx="50">
                  <c:v>2017-51</c:v>
                </c:pt>
                <c:pt idx="51">
                  <c:v>2017-52</c:v>
                </c:pt>
                <c:pt idx="52">
                  <c:v>2018-01</c:v>
                </c:pt>
                <c:pt idx="53">
                  <c:v>2018-02</c:v>
                </c:pt>
                <c:pt idx="54">
                  <c:v>2018-03</c:v>
                </c:pt>
                <c:pt idx="55">
                  <c:v>2018-04</c:v>
                </c:pt>
                <c:pt idx="56">
                  <c:v>2018-05</c:v>
                </c:pt>
                <c:pt idx="57">
                  <c:v>2018-06</c:v>
                </c:pt>
                <c:pt idx="58">
                  <c:v>2018-07</c:v>
                </c:pt>
                <c:pt idx="59">
                  <c:v>2018-08</c:v>
                </c:pt>
                <c:pt idx="60">
                  <c:v>2018-09</c:v>
                </c:pt>
                <c:pt idx="61">
                  <c:v>2018-10</c:v>
                </c:pt>
                <c:pt idx="62">
                  <c:v>2018-11</c:v>
                </c:pt>
                <c:pt idx="63">
                  <c:v>2018-12</c:v>
                </c:pt>
                <c:pt idx="64">
                  <c:v>2018-13</c:v>
                </c:pt>
                <c:pt idx="65">
                  <c:v>2018-14</c:v>
                </c:pt>
                <c:pt idx="66">
                  <c:v>2018-15</c:v>
                </c:pt>
                <c:pt idx="67">
                  <c:v>2018-16</c:v>
                </c:pt>
                <c:pt idx="68">
                  <c:v>2018-17</c:v>
                </c:pt>
                <c:pt idx="69">
                  <c:v>2018-18</c:v>
                </c:pt>
                <c:pt idx="70">
                  <c:v>2018-19</c:v>
                </c:pt>
                <c:pt idx="71">
                  <c:v>2018-20</c:v>
                </c:pt>
                <c:pt idx="72">
                  <c:v>2018-21</c:v>
                </c:pt>
                <c:pt idx="73">
                  <c:v>2018-22</c:v>
                </c:pt>
                <c:pt idx="74">
                  <c:v>2018-23</c:v>
                </c:pt>
                <c:pt idx="75">
                  <c:v>2018-24</c:v>
                </c:pt>
                <c:pt idx="76">
                  <c:v>2018-25</c:v>
                </c:pt>
                <c:pt idx="77">
                  <c:v>2018-26</c:v>
                </c:pt>
              </c:strCache>
            </c:strRef>
          </c:cat>
          <c:val>
            <c:numRef>
              <c:f>Epicurve!$C$4:$C$82</c:f>
              <c:numCache>
                <c:formatCode>General</c:formatCode>
                <c:ptCount val="7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2</c:v>
                </c:pt>
                <c:pt idx="16">
                  <c:v>0</c:v>
                </c:pt>
                <c:pt idx="17">
                  <c:v>1</c:v>
                </c:pt>
                <c:pt idx="18">
                  <c:v>2</c:v>
                </c:pt>
                <c:pt idx="19">
                  <c:v>0</c:v>
                </c:pt>
                <c:pt idx="20">
                  <c:v>0</c:v>
                </c:pt>
                <c:pt idx="21">
                  <c:v>1</c:v>
                </c:pt>
                <c:pt idx="22">
                  <c:v>0</c:v>
                </c:pt>
                <c:pt idx="23">
                  <c:v>1</c:v>
                </c:pt>
                <c:pt idx="24">
                  <c:v>1</c:v>
                </c:pt>
                <c:pt idx="25">
                  <c:v>1</c:v>
                </c:pt>
                <c:pt idx="26">
                  <c:v>2</c:v>
                </c:pt>
                <c:pt idx="27">
                  <c:v>0</c:v>
                </c:pt>
                <c:pt idx="28">
                  <c:v>0</c:v>
                </c:pt>
                <c:pt idx="29">
                  <c:v>0</c:v>
                </c:pt>
                <c:pt idx="30">
                  <c:v>1</c:v>
                </c:pt>
                <c:pt idx="31">
                  <c:v>1</c:v>
                </c:pt>
                <c:pt idx="32">
                  <c:v>0</c:v>
                </c:pt>
                <c:pt idx="33">
                  <c:v>1</c:v>
                </c:pt>
                <c:pt idx="34">
                  <c:v>1</c:v>
                </c:pt>
                <c:pt idx="35">
                  <c:v>1</c:v>
                </c:pt>
                <c:pt idx="36">
                  <c:v>0</c:v>
                </c:pt>
                <c:pt idx="37">
                  <c:v>0</c:v>
                </c:pt>
                <c:pt idx="38">
                  <c:v>0</c:v>
                </c:pt>
                <c:pt idx="39">
                  <c:v>0</c:v>
                </c:pt>
                <c:pt idx="40">
                  <c:v>0</c:v>
                </c:pt>
                <c:pt idx="41">
                  <c:v>0</c:v>
                </c:pt>
                <c:pt idx="42">
                  <c:v>0</c:v>
                </c:pt>
                <c:pt idx="43">
                  <c:v>0</c:v>
                </c:pt>
                <c:pt idx="44">
                  <c:v>0</c:v>
                </c:pt>
                <c:pt idx="45">
                  <c:v>0</c:v>
                </c:pt>
                <c:pt idx="46">
                  <c:v>3</c:v>
                </c:pt>
                <c:pt idx="47">
                  <c:v>1</c:v>
                </c:pt>
                <c:pt idx="48">
                  <c:v>0</c:v>
                </c:pt>
                <c:pt idx="49">
                  <c:v>2</c:v>
                </c:pt>
                <c:pt idx="50">
                  <c:v>0</c:v>
                </c:pt>
                <c:pt idx="51">
                  <c:v>0</c:v>
                </c:pt>
                <c:pt idx="52">
                  <c:v>0</c:v>
                </c:pt>
                <c:pt idx="53">
                  <c:v>0</c:v>
                </c:pt>
                <c:pt idx="54">
                  <c:v>0</c:v>
                </c:pt>
                <c:pt idx="55">
                  <c:v>3</c:v>
                </c:pt>
                <c:pt idx="56">
                  <c:v>4</c:v>
                </c:pt>
                <c:pt idx="57">
                  <c:v>8</c:v>
                </c:pt>
                <c:pt idx="58">
                  <c:v>18</c:v>
                </c:pt>
                <c:pt idx="59">
                  <c:v>13</c:v>
                </c:pt>
                <c:pt idx="60">
                  <c:v>23</c:v>
                </c:pt>
                <c:pt idx="61">
                  <c:v>26</c:v>
                </c:pt>
                <c:pt idx="62">
                  <c:v>41</c:v>
                </c:pt>
                <c:pt idx="63">
                  <c:v>39</c:v>
                </c:pt>
                <c:pt idx="64">
                  <c:v>57</c:v>
                </c:pt>
                <c:pt idx="65">
                  <c:v>72</c:v>
                </c:pt>
                <c:pt idx="66">
                  <c:v>59</c:v>
                </c:pt>
                <c:pt idx="67">
                  <c:v>69</c:v>
                </c:pt>
                <c:pt idx="68">
                  <c:v>67</c:v>
                </c:pt>
                <c:pt idx="69">
                  <c:v>98</c:v>
                </c:pt>
                <c:pt idx="70">
                  <c:v>98</c:v>
                </c:pt>
                <c:pt idx="71">
                  <c:v>88</c:v>
                </c:pt>
                <c:pt idx="72">
                  <c:v>69</c:v>
                </c:pt>
                <c:pt idx="73">
                  <c:v>69</c:v>
                </c:pt>
                <c:pt idx="74">
                  <c:v>67</c:v>
                </c:pt>
                <c:pt idx="75">
                  <c:v>77</c:v>
                </c:pt>
                <c:pt idx="76">
                  <c:v>57</c:v>
                </c:pt>
                <c:pt idx="77">
                  <c:v>15</c:v>
                </c:pt>
              </c:numCache>
            </c:numRef>
          </c:val>
          <c:extLst>
            <c:ext xmlns:c16="http://schemas.microsoft.com/office/drawing/2014/chart" uri="{C3380CC4-5D6E-409C-BE32-E72D297353CC}">
              <c16:uniqueId val="{00000001-B6A6-4CD6-95AA-015C030A7DAE}"/>
            </c:ext>
          </c:extLst>
        </c:ser>
        <c:dLbls>
          <c:showLegendKey val="0"/>
          <c:showVal val="0"/>
          <c:showCatName val="0"/>
          <c:showSerName val="0"/>
          <c:showPercent val="0"/>
          <c:showBubbleSize val="0"/>
        </c:dLbls>
        <c:gapWidth val="0"/>
        <c:overlap val="100"/>
        <c:axId val="531956264"/>
        <c:axId val="531959544"/>
      </c:barChart>
      <c:catAx>
        <c:axId val="5319562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solidFill>
                      <a:schemeClr val="tx1"/>
                    </a:solidFill>
                  </a:rPr>
                  <a:t>Year-week</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31959544"/>
        <c:crosses val="autoZero"/>
        <c:auto val="1"/>
        <c:lblAlgn val="ctr"/>
        <c:lblOffset val="100"/>
        <c:noMultiLvlLbl val="0"/>
      </c:catAx>
      <c:valAx>
        <c:axId val="531959544"/>
        <c:scaling>
          <c:orientation val="minMax"/>
          <c:max val="70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solidFill>
                      <a:schemeClr val="tx1"/>
                    </a:solidFill>
                  </a:rPr>
                  <a:t> Number</a:t>
                </a:r>
                <a:r>
                  <a:rPr lang="en-GB" baseline="0">
                    <a:solidFill>
                      <a:schemeClr val="tx1"/>
                    </a:solidFill>
                  </a:rPr>
                  <a:t> of dengue fever cases</a:t>
                </a:r>
                <a:endParaRPr lang="en-GB">
                  <a:solidFill>
                    <a:schemeClr val="tx1"/>
                  </a:solidFill>
                </a:endParaRPr>
              </a:p>
            </c:rich>
          </c:tx>
          <c:layout>
            <c:manualLayout>
              <c:xMode val="edge"/>
              <c:yMode val="edge"/>
              <c:x val="5.0029975225059475E-2"/>
              <c:y val="0.280604780523390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31956264"/>
        <c:crosses val="autoZero"/>
        <c:crossBetween val="between"/>
      </c:valAx>
      <c:spPr>
        <a:noFill/>
        <a:ln>
          <a:noFill/>
        </a:ln>
        <a:effectLst/>
      </c:spPr>
    </c:plotArea>
    <c:legend>
      <c:legendPos val="r"/>
      <c:layout>
        <c:manualLayout>
          <c:xMode val="edge"/>
          <c:yMode val="edge"/>
          <c:x val="0.13460700566887815"/>
          <c:y val="2.7292785256659662E-2"/>
          <c:w val="0.43223169362116659"/>
          <c:h val="0.156251093613298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[MERSCov_WLD_OLD_DataSet.xlsm]EpiCurveMonth!PivotTable1</c:name>
    <c:fmtId val="71"/>
  </c:pivotSource>
  <c:chart>
    <c:title>
      <c:tx>
        <c:rich>
          <a:bodyPr/>
          <a:lstStyle/>
          <a:p>
            <a:pPr>
              <a:defRPr/>
            </a:pPr>
            <a:r>
              <a:rPr lang="en-GB" sz="1200"/>
              <a:t>Number of cases by place of infection</a:t>
            </a:r>
          </a:p>
          <a:p>
            <a:pPr>
              <a:defRPr/>
            </a:pPr>
            <a:endParaRPr lang="en-GB" sz="1400"/>
          </a:p>
        </c:rich>
      </c:tx>
      <c:layout>
        <c:manualLayout>
          <c:xMode val="edge"/>
          <c:yMode val="edge"/>
          <c:x val="4.6937965861458632E-2"/>
          <c:y val="6.1943453918216103E-3"/>
        </c:manualLayout>
      </c:layout>
      <c:overlay val="0"/>
    </c:title>
    <c:autoTitleDeleted val="0"/>
    <c:pivotFmts>
      <c:pivotFmt>
        <c:idx val="0"/>
        <c:marker>
          <c:symbol val="none"/>
        </c:marker>
      </c:pivotFmt>
      <c:pivotFmt>
        <c:idx val="1"/>
        <c:spPr>
          <a:solidFill>
            <a:schemeClr val="accent3">
              <a:lumMod val="75000"/>
            </a:schemeClr>
          </a:solidFill>
        </c:spPr>
        <c:marker>
          <c:symbol val="none"/>
        </c:marker>
      </c:pivotFmt>
      <c:pivotFmt>
        <c:idx val="2"/>
        <c:spPr>
          <a:solidFill>
            <a:schemeClr val="accent3">
              <a:lumMod val="50000"/>
            </a:schemeClr>
          </a:solidFill>
        </c:spPr>
        <c:marker>
          <c:symbol val="none"/>
        </c:marker>
      </c:pivotFmt>
      <c:pivotFmt>
        <c:idx val="3"/>
        <c:spPr>
          <a:solidFill>
            <a:schemeClr val="accent3">
              <a:lumMod val="50000"/>
            </a:schemeClr>
          </a:solidFill>
        </c:spPr>
        <c:marker>
          <c:symbol val="none"/>
        </c:marker>
      </c:pivotFmt>
      <c:pivotFmt>
        <c:idx val="4"/>
        <c:spPr>
          <a:solidFill>
            <a:schemeClr val="accent3">
              <a:lumMod val="75000"/>
            </a:schemeClr>
          </a:solidFill>
        </c:spPr>
        <c:marker>
          <c:symbol val="none"/>
        </c:marker>
      </c:pivotFmt>
      <c:pivotFmt>
        <c:idx val="5"/>
        <c:marker>
          <c:symbol val="none"/>
        </c:marker>
      </c:pivotFmt>
      <c:pivotFmt>
        <c:idx val="6"/>
        <c:spPr>
          <a:solidFill>
            <a:schemeClr val="accent3">
              <a:lumMod val="50000"/>
            </a:schemeClr>
          </a:solidFill>
        </c:spPr>
        <c:marker>
          <c:symbol val="none"/>
        </c:marker>
      </c:pivotFmt>
      <c:pivotFmt>
        <c:idx val="7"/>
        <c:spPr>
          <a:solidFill>
            <a:schemeClr val="accent3">
              <a:lumMod val="75000"/>
            </a:schemeClr>
          </a:solidFill>
        </c:spPr>
        <c:marker>
          <c:symbol val="none"/>
        </c:marker>
      </c:pivotFmt>
      <c:pivotFmt>
        <c:idx val="8"/>
        <c:marker>
          <c:symbol val="none"/>
        </c:marker>
      </c:pivotFmt>
      <c:pivotFmt>
        <c:idx val="9"/>
        <c:spPr>
          <a:solidFill>
            <a:srgbClr val="9BBB59">
              <a:lumMod val="50000"/>
            </a:srgbClr>
          </a:solidFill>
        </c:spPr>
      </c:pivotFmt>
      <c:pivotFmt>
        <c:idx val="10"/>
        <c:spPr>
          <a:solidFill>
            <a:srgbClr val="9BBB59">
              <a:lumMod val="75000"/>
            </a:srgbClr>
          </a:solidFill>
        </c:spPr>
      </c:pivotFmt>
      <c:pivotFmt>
        <c:idx val="11"/>
        <c:spPr>
          <a:solidFill>
            <a:srgbClr val="9BBB59">
              <a:lumMod val="60000"/>
              <a:lumOff val="40000"/>
            </a:srgbClr>
          </a:solidFill>
        </c:spPr>
      </c:pivotFmt>
      <c:pivotFmt>
        <c:idx val="12"/>
        <c:spPr>
          <a:solidFill>
            <a:srgbClr val="9BBB59">
              <a:lumMod val="50000"/>
            </a:srgbClr>
          </a:solidFill>
        </c:spPr>
        <c:marker>
          <c:symbol val="none"/>
        </c:marker>
      </c:pivotFmt>
      <c:pivotFmt>
        <c:idx val="13"/>
        <c:marker>
          <c:symbol val="none"/>
        </c:marker>
      </c:pivotFmt>
      <c:pivotFmt>
        <c:idx val="14"/>
        <c:spPr>
          <a:solidFill>
            <a:srgbClr val="9BBB59">
              <a:lumMod val="50000"/>
            </a:srgbClr>
          </a:solidFill>
        </c:spPr>
        <c:marker>
          <c:symbol val="none"/>
        </c:marker>
      </c:pivotFmt>
      <c:pivotFmt>
        <c:idx val="15"/>
        <c:marker>
          <c:symbol val="none"/>
        </c:marker>
      </c:pivotFmt>
      <c:pivotFmt>
        <c:idx val="16"/>
        <c:spPr>
          <a:solidFill>
            <a:srgbClr val="9BBB59">
              <a:lumMod val="50000"/>
            </a:srgbClr>
          </a:solidFill>
        </c:spPr>
        <c:marker>
          <c:symbol val="none"/>
        </c:marker>
      </c:pivotFmt>
      <c:pivotFmt>
        <c:idx val="17"/>
        <c:marker>
          <c:symbol val="none"/>
        </c:marker>
      </c:pivotFmt>
    </c:pivotFmts>
    <c:plotArea>
      <c:layout>
        <c:manualLayout>
          <c:layoutTarget val="inner"/>
          <c:xMode val="edge"/>
          <c:yMode val="edge"/>
          <c:x val="0.10871806649168854"/>
          <c:y val="7.1971952784455798E-2"/>
          <c:w val="0.87279764384947123"/>
          <c:h val="0.63273799333449421"/>
        </c:manualLayout>
      </c:layout>
      <c:barChart>
        <c:barDir val="col"/>
        <c:grouping val="stacked"/>
        <c:varyColors val="0"/>
        <c:ser>
          <c:idx val="0"/>
          <c:order val="0"/>
          <c:tx>
            <c:strRef>
              <c:f>EpiCurveMonth!$B$3:$B$4</c:f>
              <c:strCache>
                <c:ptCount val="1"/>
                <c:pt idx="0">
                  <c:v>Middle East</c:v>
                </c:pt>
              </c:strCache>
            </c:strRef>
          </c:tx>
          <c:spPr>
            <a:solidFill>
              <a:srgbClr val="9BBB59">
                <a:lumMod val="50000"/>
              </a:srgbClr>
            </a:solidFill>
          </c:spPr>
          <c:invertIfNegative val="0"/>
          <c:cat>
            <c:strRef>
              <c:f>EpiCurveMonth!$A$5:$A$81</c:f>
              <c:strCache>
                <c:ptCount val="76"/>
                <c:pt idx="0">
                  <c:v>2012-03</c:v>
                </c:pt>
                <c:pt idx="1">
                  <c:v>2012-04</c:v>
                </c:pt>
                <c:pt idx="2">
                  <c:v>2012-05</c:v>
                </c:pt>
                <c:pt idx="3">
                  <c:v>2012-06</c:v>
                </c:pt>
                <c:pt idx="4">
                  <c:v>2012-07</c:v>
                </c:pt>
                <c:pt idx="5">
                  <c:v>2012-08</c:v>
                </c:pt>
                <c:pt idx="6">
                  <c:v>2012-09</c:v>
                </c:pt>
                <c:pt idx="7">
                  <c:v>2012-10</c:v>
                </c:pt>
                <c:pt idx="8">
                  <c:v>2012-11</c:v>
                </c:pt>
                <c:pt idx="9">
                  <c:v>2012-12</c:v>
                </c:pt>
                <c:pt idx="10">
                  <c:v>2013-01</c:v>
                </c:pt>
                <c:pt idx="11">
                  <c:v>2013-02</c:v>
                </c:pt>
                <c:pt idx="12">
                  <c:v>2013-03</c:v>
                </c:pt>
                <c:pt idx="13">
                  <c:v>2013-04</c:v>
                </c:pt>
                <c:pt idx="14">
                  <c:v>2013-05</c:v>
                </c:pt>
                <c:pt idx="15">
                  <c:v>2013-06</c:v>
                </c:pt>
                <c:pt idx="16">
                  <c:v>2013-07</c:v>
                </c:pt>
                <c:pt idx="17">
                  <c:v>2013-08</c:v>
                </c:pt>
                <c:pt idx="18">
                  <c:v>2013-09</c:v>
                </c:pt>
                <c:pt idx="19">
                  <c:v>2013-10</c:v>
                </c:pt>
                <c:pt idx="20">
                  <c:v>2013-11</c:v>
                </c:pt>
                <c:pt idx="21">
                  <c:v>2013-12</c:v>
                </c:pt>
                <c:pt idx="22">
                  <c:v>2014-01</c:v>
                </c:pt>
                <c:pt idx="23">
                  <c:v>2014-02</c:v>
                </c:pt>
                <c:pt idx="24">
                  <c:v>2014-03</c:v>
                </c:pt>
                <c:pt idx="25">
                  <c:v>2014-04</c:v>
                </c:pt>
                <c:pt idx="26">
                  <c:v>2014-05</c:v>
                </c:pt>
                <c:pt idx="27">
                  <c:v>2014-06</c:v>
                </c:pt>
                <c:pt idx="28">
                  <c:v>2014-07</c:v>
                </c:pt>
                <c:pt idx="29">
                  <c:v>2014-08</c:v>
                </c:pt>
                <c:pt idx="30">
                  <c:v>2014-09</c:v>
                </c:pt>
                <c:pt idx="31">
                  <c:v>2014-10</c:v>
                </c:pt>
                <c:pt idx="32">
                  <c:v>2014-11</c:v>
                </c:pt>
                <c:pt idx="33">
                  <c:v>2014-12</c:v>
                </c:pt>
                <c:pt idx="34">
                  <c:v>2015-01</c:v>
                </c:pt>
                <c:pt idx="35">
                  <c:v>2015-02</c:v>
                </c:pt>
                <c:pt idx="36">
                  <c:v>2015-03</c:v>
                </c:pt>
                <c:pt idx="37">
                  <c:v>2015-04</c:v>
                </c:pt>
                <c:pt idx="38">
                  <c:v>2015-05</c:v>
                </c:pt>
                <c:pt idx="39">
                  <c:v>2015-06</c:v>
                </c:pt>
                <c:pt idx="40">
                  <c:v>2015-07</c:v>
                </c:pt>
                <c:pt idx="41">
                  <c:v>2015-08</c:v>
                </c:pt>
                <c:pt idx="42">
                  <c:v>2015-09</c:v>
                </c:pt>
                <c:pt idx="43">
                  <c:v>2015-10</c:v>
                </c:pt>
                <c:pt idx="44">
                  <c:v>2015-11</c:v>
                </c:pt>
                <c:pt idx="45">
                  <c:v>2015-12</c:v>
                </c:pt>
                <c:pt idx="46">
                  <c:v>2016-01</c:v>
                </c:pt>
                <c:pt idx="47">
                  <c:v>2016-02</c:v>
                </c:pt>
                <c:pt idx="48">
                  <c:v>2016-03</c:v>
                </c:pt>
                <c:pt idx="49">
                  <c:v>2016-04</c:v>
                </c:pt>
                <c:pt idx="50">
                  <c:v>2016-05</c:v>
                </c:pt>
                <c:pt idx="51">
                  <c:v>2016-06</c:v>
                </c:pt>
                <c:pt idx="52">
                  <c:v>2016-07</c:v>
                </c:pt>
                <c:pt idx="53">
                  <c:v>2016-08</c:v>
                </c:pt>
                <c:pt idx="54">
                  <c:v>2016-09</c:v>
                </c:pt>
                <c:pt idx="55">
                  <c:v>2016-10</c:v>
                </c:pt>
                <c:pt idx="56">
                  <c:v>2016-11</c:v>
                </c:pt>
                <c:pt idx="57">
                  <c:v>2016-12</c:v>
                </c:pt>
                <c:pt idx="58">
                  <c:v>2017-01</c:v>
                </c:pt>
                <c:pt idx="59">
                  <c:v>2017-02</c:v>
                </c:pt>
                <c:pt idx="60">
                  <c:v>2017-03</c:v>
                </c:pt>
                <c:pt idx="61">
                  <c:v>2017-04</c:v>
                </c:pt>
                <c:pt idx="62">
                  <c:v>2017-05</c:v>
                </c:pt>
                <c:pt idx="63">
                  <c:v>2017-06</c:v>
                </c:pt>
                <c:pt idx="64">
                  <c:v>2017-07</c:v>
                </c:pt>
                <c:pt idx="65">
                  <c:v>2017-08</c:v>
                </c:pt>
                <c:pt idx="66">
                  <c:v>2017-09</c:v>
                </c:pt>
                <c:pt idx="67">
                  <c:v>2017-10</c:v>
                </c:pt>
                <c:pt idx="68">
                  <c:v>2017-11</c:v>
                </c:pt>
                <c:pt idx="69">
                  <c:v>2017-12</c:v>
                </c:pt>
                <c:pt idx="70">
                  <c:v>2018-01</c:v>
                </c:pt>
                <c:pt idx="71">
                  <c:v>2018-02</c:v>
                </c:pt>
                <c:pt idx="72">
                  <c:v>2018-03</c:v>
                </c:pt>
                <c:pt idx="73">
                  <c:v>2018-04</c:v>
                </c:pt>
                <c:pt idx="74">
                  <c:v>2018-05</c:v>
                </c:pt>
                <c:pt idx="75">
                  <c:v>2018-06</c:v>
                </c:pt>
              </c:strCache>
            </c:strRef>
          </c:cat>
          <c:val>
            <c:numRef>
              <c:f>EpiCurveMonth!$B$5:$B$81</c:f>
              <c:numCache>
                <c:formatCode>General</c:formatCode>
                <c:ptCount val="76"/>
                <c:pt idx="0">
                  <c:v>1</c:v>
                </c:pt>
                <c:pt idx="1">
                  <c:v>8</c:v>
                </c:pt>
                <c:pt idx="2">
                  <c:v>0</c:v>
                </c:pt>
                <c:pt idx="3">
                  <c:v>1</c:v>
                </c:pt>
                <c:pt idx="4">
                  <c:v>0</c:v>
                </c:pt>
                <c:pt idx="5">
                  <c:v>0</c:v>
                </c:pt>
                <c:pt idx="6">
                  <c:v>1</c:v>
                </c:pt>
                <c:pt idx="7">
                  <c:v>5</c:v>
                </c:pt>
                <c:pt idx="8">
                  <c:v>0</c:v>
                </c:pt>
                <c:pt idx="9">
                  <c:v>0</c:v>
                </c:pt>
                <c:pt idx="10">
                  <c:v>3</c:v>
                </c:pt>
                <c:pt idx="11">
                  <c:v>2</c:v>
                </c:pt>
                <c:pt idx="12">
                  <c:v>2</c:v>
                </c:pt>
                <c:pt idx="13">
                  <c:v>19</c:v>
                </c:pt>
                <c:pt idx="14">
                  <c:v>26</c:v>
                </c:pt>
                <c:pt idx="15">
                  <c:v>21</c:v>
                </c:pt>
                <c:pt idx="16">
                  <c:v>18</c:v>
                </c:pt>
                <c:pt idx="17">
                  <c:v>25</c:v>
                </c:pt>
                <c:pt idx="18">
                  <c:v>41</c:v>
                </c:pt>
                <c:pt idx="19">
                  <c:v>15</c:v>
                </c:pt>
                <c:pt idx="20">
                  <c:v>15</c:v>
                </c:pt>
                <c:pt idx="21">
                  <c:v>22</c:v>
                </c:pt>
                <c:pt idx="22">
                  <c:v>8</c:v>
                </c:pt>
                <c:pt idx="23">
                  <c:v>20</c:v>
                </c:pt>
                <c:pt idx="24">
                  <c:v>48</c:v>
                </c:pt>
                <c:pt idx="25">
                  <c:v>344</c:v>
                </c:pt>
                <c:pt idx="26">
                  <c:v>170</c:v>
                </c:pt>
                <c:pt idx="27">
                  <c:v>31</c:v>
                </c:pt>
                <c:pt idx="28">
                  <c:v>4</c:v>
                </c:pt>
                <c:pt idx="29">
                  <c:v>4</c:v>
                </c:pt>
                <c:pt idx="30">
                  <c:v>32</c:v>
                </c:pt>
                <c:pt idx="31">
                  <c:v>37</c:v>
                </c:pt>
                <c:pt idx="32">
                  <c:v>29</c:v>
                </c:pt>
                <c:pt idx="33">
                  <c:v>15</c:v>
                </c:pt>
                <c:pt idx="34">
                  <c:v>27</c:v>
                </c:pt>
                <c:pt idx="35">
                  <c:v>81</c:v>
                </c:pt>
                <c:pt idx="36">
                  <c:v>40</c:v>
                </c:pt>
                <c:pt idx="37">
                  <c:v>14</c:v>
                </c:pt>
                <c:pt idx="38">
                  <c:v>35</c:v>
                </c:pt>
                <c:pt idx="39">
                  <c:v>37</c:v>
                </c:pt>
                <c:pt idx="40">
                  <c:v>27</c:v>
                </c:pt>
                <c:pt idx="41">
                  <c:v>147</c:v>
                </c:pt>
                <c:pt idx="42">
                  <c:v>48</c:v>
                </c:pt>
                <c:pt idx="43">
                  <c:v>25</c:v>
                </c:pt>
                <c:pt idx="44">
                  <c:v>3</c:v>
                </c:pt>
                <c:pt idx="45">
                  <c:v>6</c:v>
                </c:pt>
                <c:pt idx="46">
                  <c:v>12</c:v>
                </c:pt>
                <c:pt idx="47">
                  <c:v>28</c:v>
                </c:pt>
                <c:pt idx="48">
                  <c:v>49</c:v>
                </c:pt>
                <c:pt idx="49">
                  <c:v>16</c:v>
                </c:pt>
                <c:pt idx="50">
                  <c:v>2</c:v>
                </c:pt>
                <c:pt idx="51">
                  <c:v>48</c:v>
                </c:pt>
                <c:pt idx="52">
                  <c:v>12</c:v>
                </c:pt>
                <c:pt idx="53">
                  <c:v>9</c:v>
                </c:pt>
                <c:pt idx="54">
                  <c:v>9</c:v>
                </c:pt>
                <c:pt idx="55">
                  <c:v>14</c:v>
                </c:pt>
                <c:pt idx="56">
                  <c:v>33</c:v>
                </c:pt>
                <c:pt idx="57">
                  <c:v>19</c:v>
                </c:pt>
                <c:pt idx="58">
                  <c:v>23</c:v>
                </c:pt>
                <c:pt idx="59">
                  <c:v>19</c:v>
                </c:pt>
                <c:pt idx="60">
                  <c:v>22</c:v>
                </c:pt>
                <c:pt idx="61">
                  <c:v>18</c:v>
                </c:pt>
                <c:pt idx="62">
                  <c:v>19</c:v>
                </c:pt>
                <c:pt idx="63">
                  <c:v>59</c:v>
                </c:pt>
                <c:pt idx="64">
                  <c:v>8</c:v>
                </c:pt>
                <c:pt idx="65">
                  <c:v>39</c:v>
                </c:pt>
                <c:pt idx="66">
                  <c:v>9</c:v>
                </c:pt>
                <c:pt idx="67">
                  <c:v>14</c:v>
                </c:pt>
                <c:pt idx="68">
                  <c:v>14</c:v>
                </c:pt>
                <c:pt idx="69">
                  <c:v>13</c:v>
                </c:pt>
                <c:pt idx="70">
                  <c:v>17</c:v>
                </c:pt>
                <c:pt idx="71">
                  <c:v>15</c:v>
                </c:pt>
                <c:pt idx="72">
                  <c:v>16</c:v>
                </c:pt>
                <c:pt idx="73">
                  <c:v>8</c:v>
                </c:pt>
                <c:pt idx="74">
                  <c:v>15</c:v>
                </c:pt>
                <c:pt idx="75">
                  <c:v>4</c:v>
                </c:pt>
              </c:numCache>
            </c:numRef>
          </c:val>
          <c:extLst>
            <c:ext xmlns:c16="http://schemas.microsoft.com/office/drawing/2014/chart" uri="{C3380CC4-5D6E-409C-BE32-E72D297353CC}">
              <c16:uniqueId val="{00000000-AEF6-4622-9D68-802CC1F498B7}"/>
            </c:ext>
          </c:extLst>
        </c:ser>
        <c:ser>
          <c:idx val="1"/>
          <c:order val="1"/>
          <c:tx>
            <c:strRef>
              <c:f>EpiCurveMonth!$C$3:$C$4</c:f>
              <c:strCache>
                <c:ptCount val="1"/>
                <c:pt idx="0">
                  <c:v>Outside Middle East</c:v>
                </c:pt>
              </c:strCache>
            </c:strRef>
          </c:tx>
          <c:invertIfNegative val="0"/>
          <c:cat>
            <c:strRef>
              <c:f>EpiCurveMonth!$A$5:$A$81</c:f>
              <c:strCache>
                <c:ptCount val="76"/>
                <c:pt idx="0">
                  <c:v>2012-03</c:v>
                </c:pt>
                <c:pt idx="1">
                  <c:v>2012-04</c:v>
                </c:pt>
                <c:pt idx="2">
                  <c:v>2012-05</c:v>
                </c:pt>
                <c:pt idx="3">
                  <c:v>2012-06</c:v>
                </c:pt>
                <c:pt idx="4">
                  <c:v>2012-07</c:v>
                </c:pt>
                <c:pt idx="5">
                  <c:v>2012-08</c:v>
                </c:pt>
                <c:pt idx="6">
                  <c:v>2012-09</c:v>
                </c:pt>
                <c:pt idx="7">
                  <c:v>2012-10</c:v>
                </c:pt>
                <c:pt idx="8">
                  <c:v>2012-11</c:v>
                </c:pt>
                <c:pt idx="9">
                  <c:v>2012-12</c:v>
                </c:pt>
                <c:pt idx="10">
                  <c:v>2013-01</c:v>
                </c:pt>
                <c:pt idx="11">
                  <c:v>2013-02</c:v>
                </c:pt>
                <c:pt idx="12">
                  <c:v>2013-03</c:v>
                </c:pt>
                <c:pt idx="13">
                  <c:v>2013-04</c:v>
                </c:pt>
                <c:pt idx="14">
                  <c:v>2013-05</c:v>
                </c:pt>
                <c:pt idx="15">
                  <c:v>2013-06</c:v>
                </c:pt>
                <c:pt idx="16">
                  <c:v>2013-07</c:v>
                </c:pt>
                <c:pt idx="17">
                  <c:v>2013-08</c:v>
                </c:pt>
                <c:pt idx="18">
                  <c:v>2013-09</c:v>
                </c:pt>
                <c:pt idx="19">
                  <c:v>2013-10</c:v>
                </c:pt>
                <c:pt idx="20">
                  <c:v>2013-11</c:v>
                </c:pt>
                <c:pt idx="21">
                  <c:v>2013-12</c:v>
                </c:pt>
                <c:pt idx="22">
                  <c:v>2014-01</c:v>
                </c:pt>
                <c:pt idx="23">
                  <c:v>2014-02</c:v>
                </c:pt>
                <c:pt idx="24">
                  <c:v>2014-03</c:v>
                </c:pt>
                <c:pt idx="25">
                  <c:v>2014-04</c:v>
                </c:pt>
                <c:pt idx="26">
                  <c:v>2014-05</c:v>
                </c:pt>
                <c:pt idx="27">
                  <c:v>2014-06</c:v>
                </c:pt>
                <c:pt idx="28">
                  <c:v>2014-07</c:v>
                </c:pt>
                <c:pt idx="29">
                  <c:v>2014-08</c:v>
                </c:pt>
                <c:pt idx="30">
                  <c:v>2014-09</c:v>
                </c:pt>
                <c:pt idx="31">
                  <c:v>2014-10</c:v>
                </c:pt>
                <c:pt idx="32">
                  <c:v>2014-11</c:v>
                </c:pt>
                <c:pt idx="33">
                  <c:v>2014-12</c:v>
                </c:pt>
                <c:pt idx="34">
                  <c:v>2015-01</c:v>
                </c:pt>
                <c:pt idx="35">
                  <c:v>2015-02</c:v>
                </c:pt>
                <c:pt idx="36">
                  <c:v>2015-03</c:v>
                </c:pt>
                <c:pt idx="37">
                  <c:v>2015-04</c:v>
                </c:pt>
                <c:pt idx="38">
                  <c:v>2015-05</c:v>
                </c:pt>
                <c:pt idx="39">
                  <c:v>2015-06</c:v>
                </c:pt>
                <c:pt idx="40">
                  <c:v>2015-07</c:v>
                </c:pt>
                <c:pt idx="41">
                  <c:v>2015-08</c:v>
                </c:pt>
                <c:pt idx="42">
                  <c:v>2015-09</c:v>
                </c:pt>
                <c:pt idx="43">
                  <c:v>2015-10</c:v>
                </c:pt>
                <c:pt idx="44">
                  <c:v>2015-11</c:v>
                </c:pt>
                <c:pt idx="45">
                  <c:v>2015-12</c:v>
                </c:pt>
                <c:pt idx="46">
                  <c:v>2016-01</c:v>
                </c:pt>
                <c:pt idx="47">
                  <c:v>2016-02</c:v>
                </c:pt>
                <c:pt idx="48">
                  <c:v>2016-03</c:v>
                </c:pt>
                <c:pt idx="49">
                  <c:v>2016-04</c:v>
                </c:pt>
                <c:pt idx="50">
                  <c:v>2016-05</c:v>
                </c:pt>
                <c:pt idx="51">
                  <c:v>2016-06</c:v>
                </c:pt>
                <c:pt idx="52">
                  <c:v>2016-07</c:v>
                </c:pt>
                <c:pt idx="53">
                  <c:v>2016-08</c:v>
                </c:pt>
                <c:pt idx="54">
                  <c:v>2016-09</c:v>
                </c:pt>
                <c:pt idx="55">
                  <c:v>2016-10</c:v>
                </c:pt>
                <c:pt idx="56">
                  <c:v>2016-11</c:v>
                </c:pt>
                <c:pt idx="57">
                  <c:v>2016-12</c:v>
                </c:pt>
                <c:pt idx="58">
                  <c:v>2017-01</c:v>
                </c:pt>
                <c:pt idx="59">
                  <c:v>2017-02</c:v>
                </c:pt>
                <c:pt idx="60">
                  <c:v>2017-03</c:v>
                </c:pt>
                <c:pt idx="61">
                  <c:v>2017-04</c:v>
                </c:pt>
                <c:pt idx="62">
                  <c:v>2017-05</c:v>
                </c:pt>
                <c:pt idx="63">
                  <c:v>2017-06</c:v>
                </c:pt>
                <c:pt idx="64">
                  <c:v>2017-07</c:v>
                </c:pt>
                <c:pt idx="65">
                  <c:v>2017-08</c:v>
                </c:pt>
                <c:pt idx="66">
                  <c:v>2017-09</c:v>
                </c:pt>
                <c:pt idx="67">
                  <c:v>2017-10</c:v>
                </c:pt>
                <c:pt idx="68">
                  <c:v>2017-11</c:v>
                </c:pt>
                <c:pt idx="69">
                  <c:v>2017-12</c:v>
                </c:pt>
                <c:pt idx="70">
                  <c:v>2018-01</c:v>
                </c:pt>
                <c:pt idx="71">
                  <c:v>2018-02</c:v>
                </c:pt>
                <c:pt idx="72">
                  <c:v>2018-03</c:v>
                </c:pt>
                <c:pt idx="73">
                  <c:v>2018-04</c:v>
                </c:pt>
                <c:pt idx="74">
                  <c:v>2018-05</c:v>
                </c:pt>
                <c:pt idx="75">
                  <c:v>2018-06</c:v>
                </c:pt>
              </c:strCache>
            </c:strRef>
          </c:cat>
          <c:val>
            <c:numRef>
              <c:f>EpiCurveMonth!$C$5:$C$81</c:f>
              <c:numCache>
                <c:formatCode>General</c:formatCode>
                <c:ptCount val="76"/>
                <c:pt idx="11">
                  <c:v>2</c:v>
                </c:pt>
                <c:pt idx="14">
                  <c:v>3</c:v>
                </c:pt>
                <c:pt idx="26">
                  <c:v>0</c:v>
                </c:pt>
                <c:pt idx="38">
                  <c:v>49</c:v>
                </c:pt>
                <c:pt idx="39">
                  <c:v>134</c:v>
                </c:pt>
                <c:pt idx="40">
                  <c:v>2</c:v>
                </c:pt>
              </c:numCache>
            </c:numRef>
          </c:val>
          <c:extLst>
            <c:ext xmlns:c16="http://schemas.microsoft.com/office/drawing/2014/chart" uri="{C3380CC4-5D6E-409C-BE32-E72D297353CC}">
              <c16:uniqueId val="{00000001-AEF6-4622-9D68-802CC1F498B7}"/>
            </c:ext>
          </c:extLst>
        </c:ser>
        <c:dLbls>
          <c:showLegendKey val="0"/>
          <c:showVal val="0"/>
          <c:showCatName val="0"/>
          <c:showSerName val="0"/>
          <c:showPercent val="0"/>
          <c:showBubbleSize val="0"/>
        </c:dLbls>
        <c:gapWidth val="0"/>
        <c:overlap val="100"/>
        <c:axId val="753492136"/>
        <c:axId val="785702728"/>
      </c:barChart>
      <c:catAx>
        <c:axId val="753492136"/>
        <c:scaling>
          <c:orientation val="minMax"/>
        </c:scaling>
        <c:delete val="0"/>
        <c:axPos val="b"/>
        <c:title>
          <c:tx>
            <c:rich>
              <a:bodyPr/>
              <a:lstStyle/>
              <a:p>
                <a:pPr>
                  <a:defRPr sz="1200"/>
                </a:pPr>
                <a:r>
                  <a:rPr lang="en-US"/>
                  <a:t>Year and Month*</a:t>
                </a:r>
              </a:p>
            </c:rich>
          </c:tx>
          <c:layout>
            <c:manualLayout>
              <c:xMode val="edge"/>
              <c:yMode val="edge"/>
              <c:x val="0.40345245853766243"/>
              <c:y val="0.86058016141391058"/>
            </c:manualLayout>
          </c:layout>
          <c:overlay val="0"/>
        </c:title>
        <c:numFmt formatCode="General" sourceLinked="0"/>
        <c:majorTickMark val="out"/>
        <c:minorTickMark val="none"/>
        <c:tickLblPos val="low"/>
        <c:crossAx val="785702728"/>
        <c:crosses val="autoZero"/>
        <c:auto val="1"/>
        <c:lblAlgn val="ctr"/>
        <c:lblOffset val="100"/>
        <c:noMultiLvlLbl val="0"/>
      </c:catAx>
      <c:valAx>
        <c:axId val="785702728"/>
        <c:scaling>
          <c:orientation val="minMax"/>
          <c:min val="0"/>
        </c:scaling>
        <c:delete val="0"/>
        <c:axPos val="l"/>
        <c:numFmt formatCode="General" sourceLinked="1"/>
        <c:majorTickMark val="out"/>
        <c:minorTickMark val="none"/>
        <c:tickLblPos val="nextTo"/>
        <c:crossAx val="753492136"/>
        <c:crosses val="autoZero"/>
        <c:crossBetween val="between"/>
      </c:valAx>
    </c:plotArea>
    <c:legend>
      <c:legendPos val="b"/>
      <c:layout>
        <c:manualLayout>
          <c:xMode val="edge"/>
          <c:yMode val="edge"/>
          <c:x val="0.76609180297510304"/>
          <c:y val="9.8465948415247459E-2"/>
          <c:w val="0.17157035153509476"/>
          <c:h val="0.12724087760705122"/>
        </c:manualLayout>
      </c:layout>
      <c:overlay val="0"/>
    </c:legend>
    <c:plotVisOnly val="1"/>
    <c:dispBlanksAs val="gap"/>
    <c:showDLblsOverMax val="0"/>
  </c:chart>
  <c:spPr>
    <a:ln>
      <a:noFill/>
    </a:ln>
  </c:spPr>
  <c:externalData r:id="rId2">
    <c:autoUpdate val="0"/>
  </c:externalData>
  <c:userShapes r:id="rId3"/>
  <c:extLst>
    <c:ext xmlns:c14="http://schemas.microsoft.com/office/drawing/2007/8/2/chart" uri="{781A3756-C4B2-4CAC-9D66-4F8BD8637D16}">
      <c14:pivotOptions>
        <c14:dropZoneSeries val="1"/>
      </c14:pivotOptions>
    </c:ext>
  </c:extLst>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0.96224</cdr:x>
      <cdr:y>0.28381</cdr:y>
    </cdr:from>
    <cdr:to>
      <cdr:x>0.98438</cdr:x>
      <cdr:y>0.32952</cdr:y>
    </cdr:to>
    <cdr:sp macro="" textlink="">
      <cdr:nvSpPr>
        <cdr:cNvPr id="2" name="TextBox 1"/>
        <cdr:cNvSpPr txBox="1"/>
      </cdr:nvSpPr>
      <cdr:spPr>
        <a:xfrm xmlns:a="http://schemas.openxmlformats.org/drawingml/2006/main">
          <a:off x="7038975" y="1419224"/>
          <a:ext cx="16192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2.xml><?xml version="1.0" encoding="utf-8"?>
<c:userShapes xmlns:c="http://schemas.openxmlformats.org/drawingml/2006/chart">
  <cdr:relSizeAnchor xmlns:cdr="http://schemas.openxmlformats.org/drawingml/2006/chartDrawing">
    <cdr:from>
      <cdr:x>0.58922</cdr:x>
      <cdr:y>0.84414</cdr:y>
    </cdr:from>
    <cdr:to>
      <cdr:x>0.98111</cdr:x>
      <cdr:y>0.98374</cdr:y>
    </cdr:to>
    <cdr:sp macro="" textlink="">
      <cdr:nvSpPr>
        <cdr:cNvPr id="2" name="TextBox 1"/>
        <cdr:cNvSpPr txBox="1"/>
      </cdr:nvSpPr>
      <cdr:spPr>
        <a:xfrm xmlns:a="http://schemas.openxmlformats.org/drawingml/2006/main">
          <a:off x="4136280" y="3461405"/>
          <a:ext cx="2751039" cy="5724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a:t>*If month of onset is not available month of reporting has been used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534988"/>
            <a:ext cx="4214812"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7"/>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24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3000" b="1">
                <a:solidFill>
                  <a:schemeClr val="bg1"/>
                </a:solidFill>
                <a:latin typeface="Tahoma" pitchFamily="34" charset="0"/>
                <a:cs typeface="Tahoma" pitchFamily="34" charset="0"/>
              </a:defRPr>
            </a:lvl1pPr>
          </a:lstStyle>
          <a:p>
            <a:r>
              <a:rPr lang="en-US" smtClean="0"/>
              <a:t>Click to edit Master subtitle style</a:t>
            </a:r>
            <a:endParaRPr lang="en-GB" dirty="0"/>
          </a:p>
        </p:txBody>
      </p:sp>
      <p:pic>
        <p:nvPicPr>
          <p:cNvPr id="8"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2"/>
            <a:ext cx="2556000" cy="365125"/>
          </a:xfrm>
        </p:spPr>
        <p:txBody>
          <a:bodyPr/>
          <a:lstStyle>
            <a:lvl1pPr>
              <a:defRPr>
                <a:solidFill>
                  <a:schemeClr val="bg1"/>
                </a:solidFill>
              </a:defRPr>
            </a:lvl1p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27165336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5D2B00-5A99-4594-8FF6-BA28E1C5F852}" type="datetimeFigureOut">
              <a:rPr lang="en-GB" smtClean="0"/>
              <a:t>13/07/2018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D7F498-238C-45FB-BE6A-B04183096555}" type="slidenum">
              <a:rPr lang="en-GB" smtClean="0"/>
              <a:t>‹#›</a:t>
            </a:fld>
            <a:endParaRPr lang="en-GB"/>
          </a:p>
        </p:txBody>
      </p:sp>
    </p:spTree>
    <p:extLst>
      <p:ext uri="{BB962C8B-B14F-4D97-AF65-F5344CB8AC3E}">
        <p14:creationId xmlns:p14="http://schemas.microsoft.com/office/powerpoint/2010/main" val="55081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5D2B00-5A99-4594-8FF6-BA28E1C5F852}" type="datetimeFigureOut">
              <a:rPr lang="en-GB" smtClean="0"/>
              <a:t>13/07/2018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D7F498-238C-45FB-BE6A-B04183096555}" type="slidenum">
              <a:rPr lang="en-GB" smtClean="0"/>
              <a:t>‹#›</a:t>
            </a:fld>
            <a:endParaRPr lang="en-GB"/>
          </a:p>
        </p:txBody>
      </p:sp>
    </p:spTree>
    <p:extLst>
      <p:ext uri="{BB962C8B-B14F-4D97-AF65-F5344CB8AC3E}">
        <p14:creationId xmlns:p14="http://schemas.microsoft.com/office/powerpoint/2010/main" val="3363696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5D2B00-5A99-4594-8FF6-BA28E1C5F852}" type="datetimeFigureOut">
              <a:rPr lang="en-GB" smtClean="0"/>
              <a:t>13/07/2018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D7F498-238C-45FB-BE6A-B04183096555}" type="slidenum">
              <a:rPr lang="en-GB" smtClean="0"/>
              <a:t>‹#›</a:t>
            </a:fld>
            <a:endParaRPr lang="en-GB"/>
          </a:p>
        </p:txBody>
      </p:sp>
    </p:spTree>
    <p:extLst>
      <p:ext uri="{BB962C8B-B14F-4D97-AF65-F5344CB8AC3E}">
        <p14:creationId xmlns:p14="http://schemas.microsoft.com/office/powerpoint/2010/main" val="121355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45D2B00-5A99-4594-8FF6-BA28E1C5F852}" type="datetimeFigureOut">
              <a:rPr lang="en-GB" smtClean="0"/>
              <a:t>13/07/2018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D7F498-238C-45FB-BE6A-B04183096555}" type="slidenum">
              <a:rPr lang="en-GB" smtClean="0"/>
              <a:t>‹#›</a:t>
            </a:fld>
            <a:endParaRPr lang="en-GB"/>
          </a:p>
        </p:txBody>
      </p:sp>
    </p:spTree>
    <p:extLst>
      <p:ext uri="{BB962C8B-B14F-4D97-AF65-F5344CB8AC3E}">
        <p14:creationId xmlns:p14="http://schemas.microsoft.com/office/powerpoint/2010/main" val="3057837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45D2B00-5A99-4594-8FF6-BA28E1C5F852}" type="datetimeFigureOut">
              <a:rPr lang="en-GB" smtClean="0"/>
              <a:t>13/07/2018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D7F498-238C-45FB-BE6A-B04183096555}" type="slidenum">
              <a:rPr lang="en-GB" smtClean="0"/>
              <a:t>‹#›</a:t>
            </a:fld>
            <a:endParaRPr lang="en-GB"/>
          </a:p>
        </p:txBody>
      </p:sp>
    </p:spTree>
    <p:extLst>
      <p:ext uri="{BB962C8B-B14F-4D97-AF65-F5344CB8AC3E}">
        <p14:creationId xmlns:p14="http://schemas.microsoft.com/office/powerpoint/2010/main" val="1510660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5D2B00-5A99-4594-8FF6-BA28E1C5F852}" type="datetimeFigureOut">
              <a:rPr lang="en-GB" smtClean="0"/>
              <a:t>13/07/2018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D7F498-238C-45FB-BE6A-B04183096555}" type="slidenum">
              <a:rPr lang="en-GB" smtClean="0"/>
              <a:t>‹#›</a:t>
            </a:fld>
            <a:endParaRPr lang="en-GB"/>
          </a:p>
        </p:txBody>
      </p:sp>
    </p:spTree>
    <p:extLst>
      <p:ext uri="{BB962C8B-B14F-4D97-AF65-F5344CB8AC3E}">
        <p14:creationId xmlns:p14="http://schemas.microsoft.com/office/powerpoint/2010/main" val="2503902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5D2B00-5A99-4594-8FF6-BA28E1C5F852}" type="datetimeFigureOut">
              <a:rPr lang="en-GB" smtClean="0"/>
              <a:t>13/07/2018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D7F498-238C-45FB-BE6A-B04183096555}" type="slidenum">
              <a:rPr lang="en-GB" smtClean="0"/>
              <a:t>‹#›</a:t>
            </a:fld>
            <a:endParaRPr lang="en-GB"/>
          </a:p>
        </p:txBody>
      </p:sp>
    </p:spTree>
    <p:extLst>
      <p:ext uri="{BB962C8B-B14F-4D97-AF65-F5344CB8AC3E}">
        <p14:creationId xmlns:p14="http://schemas.microsoft.com/office/powerpoint/2010/main" val="2916222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5D2B00-5A99-4594-8FF6-BA28E1C5F852}" type="datetimeFigureOut">
              <a:rPr lang="en-GB" smtClean="0"/>
              <a:t>13/07/2018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D7F498-238C-45FB-BE6A-B04183096555}" type="slidenum">
              <a:rPr lang="en-GB" smtClean="0"/>
              <a:t>‹#›</a:t>
            </a:fld>
            <a:endParaRPr lang="en-GB"/>
          </a:p>
        </p:txBody>
      </p:sp>
    </p:spTree>
    <p:extLst>
      <p:ext uri="{BB962C8B-B14F-4D97-AF65-F5344CB8AC3E}">
        <p14:creationId xmlns:p14="http://schemas.microsoft.com/office/powerpoint/2010/main" val="2864701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5D2B00-5A99-4594-8FF6-BA28E1C5F852}" type="datetimeFigureOut">
              <a:rPr lang="en-GB" smtClean="0"/>
              <a:t>13/07/2018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D7F498-238C-45FB-BE6A-B04183096555}" type="slidenum">
              <a:rPr lang="en-GB" smtClean="0"/>
              <a:t>‹#›</a:t>
            </a:fld>
            <a:endParaRPr lang="en-GB"/>
          </a:p>
        </p:txBody>
      </p:sp>
    </p:spTree>
    <p:extLst>
      <p:ext uri="{BB962C8B-B14F-4D97-AF65-F5344CB8AC3E}">
        <p14:creationId xmlns:p14="http://schemas.microsoft.com/office/powerpoint/2010/main" val="1473018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5D2B00-5A99-4594-8FF6-BA28E1C5F852}" type="datetimeFigureOut">
              <a:rPr lang="en-GB" smtClean="0"/>
              <a:t>13/07/2018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D7F498-238C-45FB-BE6A-B04183096555}" type="slidenum">
              <a:rPr lang="en-GB" smtClean="0"/>
              <a:t>‹#›</a:t>
            </a:fld>
            <a:endParaRPr lang="en-GB"/>
          </a:p>
        </p:txBody>
      </p:sp>
    </p:spTree>
    <p:extLst>
      <p:ext uri="{BB962C8B-B14F-4D97-AF65-F5344CB8AC3E}">
        <p14:creationId xmlns:p14="http://schemas.microsoft.com/office/powerpoint/2010/main" val="2517031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225"/>
              </a:spcBef>
              <a:spcAft>
                <a:spcPts val="450"/>
              </a:spcAft>
              <a:defRPr sz="1800"/>
            </a:lvl1pPr>
            <a:lvl2pPr marL="202396" indent="-202396">
              <a:lnSpc>
                <a:spcPct val="90000"/>
              </a:lnSpc>
              <a:spcBef>
                <a:spcPts val="225"/>
              </a:spcBef>
              <a:spcAft>
                <a:spcPts val="450"/>
              </a:spcAft>
              <a:buFont typeface="Arial" pitchFamily="34" charset="0"/>
              <a:buChar char="•"/>
              <a:tabLst>
                <a:tab pos="202396" algn="l"/>
              </a:tabLst>
              <a:defRPr sz="1800">
                <a:latin typeface="Tahoma" pitchFamily="34" charset="0"/>
                <a:cs typeface="Tahoma" pitchFamily="34" charset="0"/>
              </a:defRPr>
            </a:lvl2pPr>
            <a:lvl3pPr marL="405984" indent="-203587">
              <a:lnSpc>
                <a:spcPct val="90000"/>
              </a:lnSpc>
              <a:spcBef>
                <a:spcPts val="225"/>
              </a:spcBef>
              <a:spcAft>
                <a:spcPts val="450"/>
              </a:spcAft>
              <a:buFont typeface="Tahoma" pitchFamily="34" charset="0"/>
              <a:buChar char="–"/>
              <a:tabLst>
                <a:tab pos="405984" algn="l"/>
              </a:tabLst>
              <a:defRPr sz="18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21180086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180975" indent="-180975">
              <a:lnSpc>
                <a:spcPct val="90000"/>
              </a:lnSpc>
              <a:spcBef>
                <a:spcPts val="300"/>
              </a:spcBef>
              <a:spcAft>
                <a:spcPts val="600"/>
              </a:spcAft>
              <a:buFont typeface="Arial" pitchFamily="34" charset="0"/>
              <a:buChar char="•"/>
              <a:tabLst>
                <a:tab pos="180975" algn="l"/>
              </a:tabLst>
              <a:defRPr sz="2000">
                <a:latin typeface="Tahoma" pitchFamily="34" charset="0"/>
                <a:cs typeface="Tahoma" pitchFamily="34" charset="0"/>
              </a:defRPr>
            </a:lvl2pPr>
            <a:lvl3pPr marL="355600" indent="-174625">
              <a:lnSpc>
                <a:spcPct val="90000"/>
              </a:lnSpc>
              <a:spcBef>
                <a:spcPts val="300"/>
              </a:spcBef>
              <a:spcAft>
                <a:spcPts val="600"/>
              </a:spcAft>
              <a:buFont typeface="Tahoma" pitchFamily="34" charset="0"/>
              <a:buChar char="–"/>
              <a:tabLst>
                <a:tab pos="355600" algn="l"/>
              </a:tabLst>
              <a:defRPr sz="2000">
                <a:latin typeface="Tahoma" pitchFamily="34" charset="0"/>
                <a:cs typeface="Tahoma" pitchFamily="34" charset="0"/>
              </a:defRPr>
            </a:lvl3pPr>
            <a:lvl5pPr>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020134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Slide Number Placeholder 4"/>
          <p:cNvSpPr>
            <a:spLocks noGrp="1"/>
          </p:cNvSpPr>
          <p:nvPr>
            <p:ph type="sldNum" sz="quarter" idx="10"/>
          </p:nvPr>
        </p:nvSpPr>
        <p:spPr>
          <a:xfrm>
            <a:off x="9108000" y="6480017"/>
            <a:ext cx="2556000" cy="365125"/>
          </a:xfrm>
          <a:prstGeom prst="rect">
            <a:avLst/>
          </a:prstGeom>
        </p:spPr>
        <p:txBody>
          <a:body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1474102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Slide Number Placeholder 4"/>
          <p:cNvSpPr>
            <a:spLocks noGrp="1"/>
          </p:cNvSpPr>
          <p:nvPr>
            <p:ph type="sldNum" sz="quarter" idx="10"/>
          </p:nvPr>
        </p:nvSpPr>
        <p:spPr>
          <a:xfrm>
            <a:off x="9108000" y="6480017"/>
            <a:ext cx="2556000" cy="365125"/>
          </a:xfrm>
          <a:prstGeom prst="rect">
            <a:avLst/>
          </a:prstGeom>
        </p:spPr>
        <p:txBody>
          <a:body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2531932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7"/>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24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3000" b="1">
                <a:solidFill>
                  <a:schemeClr val="bg1"/>
                </a:solidFill>
                <a:latin typeface="Tahoma" pitchFamily="34" charset="0"/>
                <a:cs typeface="Tahoma" pitchFamily="34" charset="0"/>
              </a:defRPr>
            </a:lvl1pPr>
          </a:lstStyle>
          <a:p>
            <a:r>
              <a:rPr lang="en-US" smtClean="0"/>
              <a:t>Click to edit Master subtitle style</a:t>
            </a:r>
            <a:endParaRPr lang="en-GB" dirty="0"/>
          </a:p>
        </p:txBody>
      </p:sp>
      <p:pic>
        <p:nvPicPr>
          <p:cNvPr id="8"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2"/>
            <a:ext cx="2556000" cy="365125"/>
          </a:xfrm>
        </p:spPr>
        <p:txBody>
          <a:bodyPr/>
          <a:lstStyle>
            <a:lvl1pPr>
              <a:defRPr>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9953525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225"/>
              </a:spcBef>
              <a:spcAft>
                <a:spcPts val="450"/>
              </a:spcAft>
              <a:defRPr sz="1800"/>
            </a:lvl1pPr>
            <a:lvl2pPr marL="202396" indent="-202396">
              <a:lnSpc>
                <a:spcPct val="90000"/>
              </a:lnSpc>
              <a:spcBef>
                <a:spcPts val="225"/>
              </a:spcBef>
              <a:spcAft>
                <a:spcPts val="450"/>
              </a:spcAft>
              <a:buFont typeface="Arial" pitchFamily="34" charset="0"/>
              <a:buChar char="•"/>
              <a:tabLst>
                <a:tab pos="202396" algn="l"/>
              </a:tabLst>
              <a:defRPr sz="1800">
                <a:latin typeface="Tahoma" pitchFamily="34" charset="0"/>
                <a:cs typeface="Tahoma" pitchFamily="34" charset="0"/>
              </a:defRPr>
            </a:lvl2pPr>
            <a:lvl3pPr marL="405984" indent="-203587">
              <a:lnSpc>
                <a:spcPct val="90000"/>
              </a:lnSpc>
              <a:spcBef>
                <a:spcPts val="225"/>
              </a:spcBef>
              <a:spcAft>
                <a:spcPts val="450"/>
              </a:spcAft>
              <a:buFont typeface="Tahoma" pitchFamily="34" charset="0"/>
              <a:buChar char="–"/>
              <a:tabLst>
                <a:tab pos="405984" algn="l"/>
              </a:tabLst>
              <a:defRPr sz="180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9191233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45D2B00-5A99-4594-8FF6-BA28E1C5F852}" type="datetimeFigureOut">
              <a:rPr lang="en-GB" smtClean="0"/>
              <a:t>13/07/2018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D7F498-238C-45FB-BE6A-B04183096555}" type="slidenum">
              <a:rPr lang="en-GB" smtClean="0"/>
              <a:t>‹#›</a:t>
            </a:fld>
            <a:endParaRPr lang="en-GB"/>
          </a:p>
        </p:txBody>
      </p:sp>
    </p:spTree>
    <p:extLst>
      <p:ext uri="{BB962C8B-B14F-4D97-AF65-F5344CB8AC3E}">
        <p14:creationId xmlns:p14="http://schemas.microsoft.com/office/powerpoint/2010/main" val="40405355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6.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142892"/>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431807"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10" name="Slide Number Placeholder 9"/>
          <p:cNvSpPr>
            <a:spLocks noGrp="1"/>
          </p:cNvSpPr>
          <p:nvPr>
            <p:ph type="sldNum" sz="quarter" idx="4"/>
          </p:nvPr>
        </p:nvSpPr>
        <p:spPr>
          <a:xfrm>
            <a:off x="9108000" y="6480017"/>
            <a:ext cx="2556000" cy="365125"/>
          </a:xfrm>
          <a:prstGeom prst="rect">
            <a:avLst/>
          </a:prstGeom>
        </p:spPr>
        <p:txBody>
          <a:bodyPr vert="horz" lIns="91440" tIns="36000" rIns="91440" bIns="36000" rtlCol="0" anchor="ctr" anchorCtr="0"/>
          <a:lstStyle>
            <a:lvl1pPr algn="r">
              <a:lnSpc>
                <a:spcPct val="100000"/>
              </a:lnSpc>
              <a:defRPr sz="900" b="0">
                <a:solidFill>
                  <a:schemeClr val="bg1"/>
                </a:solidFill>
              </a:defRPr>
            </a:lvl1pPr>
          </a:lstStyle>
          <a:p>
            <a:fld id="{0580567E-5E8F-47A5-90DF-8BFEB1A71525}" type="slidenum">
              <a:rPr lang="en-GB" smtClean="0"/>
              <a:pPr/>
              <a:t>‹#›</a:t>
            </a:fld>
            <a:endParaRPr lang="en-GB" dirty="0"/>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extLst>
      <p:ext uri="{BB962C8B-B14F-4D97-AF65-F5344CB8AC3E}">
        <p14:creationId xmlns:p14="http://schemas.microsoft.com/office/powerpoint/2010/main" val="530851494"/>
      </p:ext>
    </p:extLst>
  </p:cSld>
  <p:clrMap bg1="lt1" tx1="dk1" bg2="lt2" tx2="dk2" accent1="accent1" accent2="accent2" accent3="accent3" accent4="accent4" accent5="accent5" accent6="accent6" hlink="hlink" folHlink="folHlink"/>
  <p:sldLayoutIdLst>
    <p:sldLayoutId id="2147483724" r:id="rId1"/>
    <p:sldLayoutId id="2147483725"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p:titleStyle>
    <p:bodyStyle>
      <a:lvl1pPr marL="0" indent="0" algn="l" rtl="0" eaLnBrk="1" fontAlgn="base" hangingPunct="1">
        <a:lnSpc>
          <a:spcPct val="90000"/>
        </a:lnSpc>
        <a:spcBef>
          <a:spcPts val="225"/>
        </a:spcBef>
        <a:spcAft>
          <a:spcPts val="450"/>
        </a:spcAft>
        <a:buFont typeface="Wingdings" pitchFamily="2" charset="2"/>
        <a:tabLst/>
        <a:defRPr sz="1800">
          <a:solidFill>
            <a:schemeClr val="tx1"/>
          </a:solidFill>
          <a:latin typeface="Tahoma" pitchFamily="34" charset="0"/>
          <a:ea typeface="+mn-ea"/>
          <a:cs typeface="Tahoma" pitchFamily="34" charset="0"/>
        </a:defRPr>
      </a:lvl1pPr>
      <a:lvl2pPr marL="202396" indent="-202396" algn="l" rtl="0" eaLnBrk="1" fontAlgn="base" hangingPunct="1">
        <a:lnSpc>
          <a:spcPct val="90000"/>
        </a:lnSpc>
        <a:spcBef>
          <a:spcPct val="0"/>
        </a:spcBef>
        <a:spcAft>
          <a:spcPts val="225"/>
        </a:spcAft>
        <a:buFont typeface="Arial" pitchFamily="34" charset="0"/>
        <a:buChar char="•"/>
        <a:defRPr sz="1800">
          <a:solidFill>
            <a:schemeClr val="tx1"/>
          </a:solidFill>
          <a:latin typeface="+mn-lt"/>
        </a:defRPr>
      </a:lvl2pPr>
      <a:lvl3pPr marL="405984" indent="-203587" algn="l" rtl="0" eaLnBrk="1" fontAlgn="base" hangingPunct="1">
        <a:lnSpc>
          <a:spcPct val="90000"/>
        </a:lnSpc>
        <a:spcBef>
          <a:spcPct val="20000"/>
        </a:spcBef>
        <a:spcAft>
          <a:spcPts val="225"/>
        </a:spcAft>
        <a:buFont typeface="Tahoma" pitchFamily="34" charset="0"/>
        <a:buChar char="–"/>
        <a:defRPr sz="1800">
          <a:solidFill>
            <a:schemeClr val="tx1"/>
          </a:solidFill>
          <a:latin typeface="+mn-lt"/>
        </a:defRPr>
      </a:lvl3pPr>
      <a:lvl4pPr marL="1200090" indent="-171442" algn="l" rtl="0" eaLnBrk="1" fontAlgn="base" hangingPunct="1">
        <a:spcBef>
          <a:spcPct val="20000"/>
        </a:spcBef>
        <a:spcAft>
          <a:spcPct val="0"/>
        </a:spcAft>
        <a:defRPr sz="1200">
          <a:solidFill>
            <a:schemeClr val="tx1"/>
          </a:solidFill>
          <a:latin typeface="+mn-lt"/>
        </a:defRPr>
      </a:lvl4pPr>
      <a:lvl5pPr marL="1542974" indent="-171442" algn="l" rtl="0" eaLnBrk="1" fontAlgn="base" hangingPunct="1">
        <a:spcBef>
          <a:spcPct val="20000"/>
        </a:spcBef>
        <a:spcAft>
          <a:spcPct val="0"/>
        </a:spcAft>
        <a:buChar char="»"/>
        <a:defRPr sz="1200">
          <a:solidFill>
            <a:schemeClr val="tx1"/>
          </a:solidFill>
          <a:latin typeface="+mn-lt"/>
        </a:defRPr>
      </a:lvl5pPr>
      <a:lvl6pPr marL="1885856" indent="-171442" algn="l" rtl="0" eaLnBrk="1" fontAlgn="base" hangingPunct="1">
        <a:spcBef>
          <a:spcPct val="20000"/>
        </a:spcBef>
        <a:spcAft>
          <a:spcPct val="0"/>
        </a:spcAft>
        <a:buChar char="»"/>
        <a:defRPr sz="1200">
          <a:solidFill>
            <a:schemeClr val="tx1"/>
          </a:solidFill>
          <a:latin typeface="+mn-lt"/>
        </a:defRPr>
      </a:lvl6pPr>
      <a:lvl7pPr marL="2228739" indent="-171442" algn="l" rtl="0" eaLnBrk="1" fontAlgn="base" hangingPunct="1">
        <a:spcBef>
          <a:spcPct val="20000"/>
        </a:spcBef>
        <a:spcAft>
          <a:spcPct val="0"/>
        </a:spcAft>
        <a:buChar char="»"/>
        <a:defRPr sz="1200">
          <a:solidFill>
            <a:schemeClr val="tx1"/>
          </a:solidFill>
          <a:latin typeface="+mn-lt"/>
        </a:defRPr>
      </a:lvl7pPr>
      <a:lvl8pPr marL="2571622" indent="-171442" algn="l" rtl="0" eaLnBrk="1" fontAlgn="base" hangingPunct="1">
        <a:spcBef>
          <a:spcPct val="20000"/>
        </a:spcBef>
        <a:spcAft>
          <a:spcPct val="0"/>
        </a:spcAft>
        <a:buChar char="»"/>
        <a:defRPr sz="1200">
          <a:solidFill>
            <a:schemeClr val="tx1"/>
          </a:solidFill>
          <a:latin typeface="+mn-lt"/>
        </a:defRPr>
      </a:lvl8pPr>
      <a:lvl9pPr marL="2914505" indent="-171442"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30734" y="6654868"/>
            <a:ext cx="10196052"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a:t>
            </a:r>
            <a:r>
              <a:rPr lang="en-GB" sz="800" b="1" kern="1200" baseline="0" dirty="0" smtClean="0">
                <a:solidFill>
                  <a:schemeClr val="tx1"/>
                </a:solidFill>
                <a:effectLst/>
                <a:latin typeface="Tahoma" pitchFamily="34" charset="0"/>
                <a:ea typeface="+mn-ea"/>
                <a:cs typeface="+mn-cs"/>
              </a:rPr>
              <a:t> 27</a:t>
            </a:r>
            <a:r>
              <a:rPr lang="en-GB" sz="800" b="1" kern="1200" dirty="0" smtClean="0">
                <a:solidFill>
                  <a:schemeClr val="tx1"/>
                </a:solidFill>
                <a:effectLst/>
                <a:latin typeface="Tahoma" pitchFamily="34" charset="0"/>
                <a:ea typeface="+mn-ea"/>
                <a:cs typeface="+mn-cs"/>
              </a:rPr>
              <a:t>. Stockholm: ECDC; 2018</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29950" y="214990"/>
            <a:ext cx="916115" cy="785045"/>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0233" name="Picture 9" descr="Presentation_Template_Innerpage_new"/>
          <p:cNvPicPr>
            <a:picLocks noChangeAspect="1" noChangeArrowheads="1"/>
          </p:cNvPicPr>
          <p:nvPr/>
        </p:nvPicPr>
        <p:blipFill>
          <a:blip r:embed="rId3" cstate="print"/>
          <a:srcRect t="45416"/>
          <a:stretch>
            <a:fillRect/>
          </a:stretch>
        </p:blipFill>
        <p:spPr bwMode="auto">
          <a:xfrm>
            <a:off x="0" y="3114676"/>
            <a:ext cx="12192000" cy="3743325"/>
          </a:xfrm>
          <a:prstGeom prst="rect">
            <a:avLst/>
          </a:prstGeom>
          <a:noFill/>
        </p:spPr>
      </p:pic>
      <p:pic>
        <p:nvPicPr>
          <p:cNvPr id="180234"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11020425" y="107950"/>
            <a:ext cx="951442" cy="793750"/>
          </a:xfrm>
          <a:prstGeom prst="rect">
            <a:avLst/>
          </a:prstGeom>
          <a:noFill/>
        </p:spPr>
      </p:pic>
      <p:sp>
        <p:nvSpPr>
          <p:cNvPr id="180226" name="Rectangle 2"/>
          <p:cNvSpPr>
            <a:spLocks noGrp="1" noChangeArrowheads="1"/>
          </p:cNvSpPr>
          <p:nvPr>
            <p:ph type="title"/>
          </p:nvPr>
        </p:nvSpPr>
        <p:spPr bwMode="auto">
          <a:xfrm>
            <a:off x="431800" y="142876"/>
            <a:ext cx="109728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GB" dirty="0" smtClean="0"/>
          </a:p>
        </p:txBody>
      </p:sp>
      <p:sp>
        <p:nvSpPr>
          <p:cNvPr id="180227" name="Rectangle 3"/>
          <p:cNvSpPr>
            <a:spLocks noGrp="1" noChangeArrowheads="1"/>
          </p:cNvSpPr>
          <p:nvPr>
            <p:ph type="body" idx="1"/>
          </p:nvPr>
        </p:nvSpPr>
        <p:spPr bwMode="auto">
          <a:xfrm>
            <a:off x="431801"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p:txBody>
      </p:sp>
    </p:spTree>
    <p:extLst>
      <p:ext uri="{BB962C8B-B14F-4D97-AF65-F5344CB8AC3E}">
        <p14:creationId xmlns:p14="http://schemas.microsoft.com/office/powerpoint/2010/main" val="3497870798"/>
      </p:ext>
    </p:extLst>
  </p:cSld>
  <p:clrMap bg1="lt1" tx1="dk1" bg2="lt2" tx2="dk2" accent1="accent1" accent2="accent2" accent3="accent3" accent4="accent4" accent5="accent5" accent6="accent6" hlink="hlink" folHlink="folHlink"/>
  <p:sldLayoutIdLst>
    <p:sldLayoutId id="2147483721" r:id="rId1"/>
  </p:sldLayoutIdLst>
  <p:timing>
    <p:tnLst>
      <p:par>
        <p:cTn id="1" dur="indefinite" restart="never" nodeType="tmRoot"/>
      </p:par>
    </p:tnLst>
  </p:timing>
  <p:hf sldNum="0" hdr="0" ftr="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714375" indent="-265113" algn="l" rtl="0" eaLnBrk="1" fontAlgn="base" hangingPunct="1">
        <a:lnSpc>
          <a:spcPct val="90000"/>
        </a:lnSpc>
        <a:spcBef>
          <a:spcPct val="0"/>
        </a:spcBef>
        <a:spcAft>
          <a:spcPct val="25000"/>
        </a:spcAft>
        <a:buChar char="–"/>
        <a:defRPr sz="2400">
          <a:solidFill>
            <a:schemeClr val="tx1"/>
          </a:solidFill>
          <a:latin typeface="+mn-lt"/>
        </a:defRPr>
      </a:lvl2pPr>
      <a:lvl3pPr marL="1150938"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432000" y="4320016"/>
            <a:ext cx="10972800" cy="1941811"/>
          </a:xfrm>
          <a:prstGeom prst="rect">
            <a:avLst/>
          </a:prstGeom>
        </p:spPr>
        <p:txBody>
          <a:bodyPr vert="horz" lIns="0" tIns="0" rIns="0" bIns="0" rtlCol="0" anchor="t" anchorCtr="0">
            <a:normAutofit/>
          </a:bodyPr>
          <a:lstStyle/>
          <a:p>
            <a:r>
              <a:rPr lang="en-US" dirty="0" smtClean="0"/>
              <a:t>Click to edit Master title style</a:t>
            </a:r>
            <a:endParaRPr lang="en-GB" dirty="0"/>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6" name="Slide Number Placeholder 4"/>
          <p:cNvSpPr>
            <a:spLocks noGrp="1"/>
          </p:cNvSpPr>
          <p:nvPr>
            <p:ph type="sldNum" sz="quarter" idx="4"/>
          </p:nvPr>
        </p:nvSpPr>
        <p:spPr>
          <a:xfrm>
            <a:off x="9108000" y="6480017"/>
            <a:ext cx="2556000" cy="365125"/>
          </a:xfrm>
          <a:prstGeom prst="rect">
            <a:avLst/>
          </a:prstGeom>
        </p:spPr>
        <p:txBody>
          <a:bodyPr tIns="36000" bIns="36000" anchor="ctr" anchorCtr="0"/>
          <a:lstStyle>
            <a:lvl1pPr algn="r">
              <a:lnSpc>
                <a:spcPct val="100000"/>
              </a:lnSpc>
              <a:defRPr sz="900">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723210474"/>
      </p:ext>
    </p:extLst>
  </p:cSld>
  <p:clrMap bg1="lt1" tx1="dk1" bg2="lt2" tx2="dk2" accent1="accent1" accent2="accent2" accent3="accent3" accent4="accent4" accent5="accent5" accent6="accent6" hlink="hlink" folHlink="folHlink"/>
  <p:sldLayoutIdLst>
    <p:sldLayoutId id="2147483727" r:id="rId1"/>
    <p:sldLayoutId id="2147483728" r:id="rId2"/>
  </p:sldLayoutIdLst>
  <p:timing>
    <p:tnLst>
      <p:par>
        <p:cTn id="1" dur="indefinite" restart="never" nodeType="tmRoot"/>
      </p:par>
    </p:tnLst>
  </p:timing>
  <p:hf hdr="0" dt="0"/>
  <p:txStyles>
    <p:titleStyle>
      <a:lvl1pPr algn="l" rtl="0" fontAlgn="base">
        <a:lnSpc>
          <a:spcPct val="90000"/>
        </a:lnSpc>
        <a:spcBef>
          <a:spcPct val="0"/>
        </a:spcBef>
        <a:spcAft>
          <a:spcPct val="0"/>
        </a:spcAft>
        <a:defRPr sz="3000" b="1">
          <a:solidFill>
            <a:schemeClr val="bg1"/>
          </a:solidFill>
          <a:latin typeface="Tahoma" pitchFamily="34" charset="0"/>
          <a:ea typeface="+mj-ea"/>
          <a:cs typeface="Tahoma" pitchFamily="34" charset="0"/>
        </a:defRPr>
      </a:lvl1pPr>
      <a:lvl2pPr algn="l" rtl="0" fontAlgn="base">
        <a:lnSpc>
          <a:spcPct val="90000"/>
        </a:lnSpc>
        <a:spcBef>
          <a:spcPct val="0"/>
        </a:spcBef>
        <a:spcAft>
          <a:spcPct val="0"/>
        </a:spcAft>
        <a:defRPr sz="2400">
          <a:solidFill>
            <a:schemeClr val="bg1"/>
          </a:solidFill>
          <a:latin typeface="Tahoma" pitchFamily="34" charset="0"/>
        </a:defRPr>
      </a:lvl2pPr>
      <a:lvl3pPr algn="l" rtl="0" fontAlgn="base">
        <a:lnSpc>
          <a:spcPct val="90000"/>
        </a:lnSpc>
        <a:spcBef>
          <a:spcPct val="0"/>
        </a:spcBef>
        <a:spcAft>
          <a:spcPct val="0"/>
        </a:spcAft>
        <a:defRPr sz="2400">
          <a:solidFill>
            <a:schemeClr val="bg1"/>
          </a:solidFill>
          <a:latin typeface="Tahoma" pitchFamily="34" charset="0"/>
        </a:defRPr>
      </a:lvl3pPr>
      <a:lvl4pPr algn="l" rtl="0" fontAlgn="base">
        <a:lnSpc>
          <a:spcPct val="90000"/>
        </a:lnSpc>
        <a:spcBef>
          <a:spcPct val="0"/>
        </a:spcBef>
        <a:spcAft>
          <a:spcPct val="0"/>
        </a:spcAft>
        <a:defRPr sz="2400">
          <a:solidFill>
            <a:schemeClr val="bg1"/>
          </a:solidFill>
          <a:latin typeface="Tahoma" pitchFamily="34" charset="0"/>
        </a:defRPr>
      </a:lvl4pPr>
      <a:lvl5pPr algn="l" rtl="0" fontAlgn="base">
        <a:lnSpc>
          <a:spcPct val="90000"/>
        </a:lnSpc>
        <a:spcBef>
          <a:spcPct val="0"/>
        </a:spcBef>
        <a:spcAft>
          <a:spcPct val="0"/>
        </a:spcAft>
        <a:defRPr sz="2400">
          <a:solidFill>
            <a:schemeClr val="bg1"/>
          </a:solidFill>
          <a:latin typeface="Tahoma" pitchFamily="34" charset="0"/>
        </a:defRPr>
      </a:lvl5pPr>
      <a:lvl6pPr marL="342884" algn="l" rtl="0" fontAlgn="base">
        <a:lnSpc>
          <a:spcPct val="90000"/>
        </a:lnSpc>
        <a:spcBef>
          <a:spcPct val="0"/>
        </a:spcBef>
        <a:spcAft>
          <a:spcPct val="0"/>
        </a:spcAft>
        <a:defRPr sz="2400">
          <a:solidFill>
            <a:schemeClr val="bg1"/>
          </a:solidFill>
          <a:latin typeface="Tahoma" pitchFamily="34" charset="0"/>
        </a:defRPr>
      </a:lvl6pPr>
      <a:lvl7pPr marL="685766" algn="l" rtl="0" fontAlgn="base">
        <a:lnSpc>
          <a:spcPct val="90000"/>
        </a:lnSpc>
        <a:spcBef>
          <a:spcPct val="0"/>
        </a:spcBef>
        <a:spcAft>
          <a:spcPct val="0"/>
        </a:spcAft>
        <a:defRPr sz="2400">
          <a:solidFill>
            <a:schemeClr val="bg1"/>
          </a:solidFill>
          <a:latin typeface="Tahoma" pitchFamily="34" charset="0"/>
        </a:defRPr>
      </a:lvl7pPr>
      <a:lvl8pPr marL="1028649" algn="l" rtl="0" fontAlgn="base">
        <a:lnSpc>
          <a:spcPct val="90000"/>
        </a:lnSpc>
        <a:spcBef>
          <a:spcPct val="0"/>
        </a:spcBef>
        <a:spcAft>
          <a:spcPct val="0"/>
        </a:spcAft>
        <a:defRPr sz="2400">
          <a:solidFill>
            <a:schemeClr val="bg1"/>
          </a:solidFill>
          <a:latin typeface="Tahoma" pitchFamily="34" charset="0"/>
        </a:defRPr>
      </a:lvl8pPr>
      <a:lvl9pPr marL="1371532" algn="l" rtl="0" fontAlgn="base">
        <a:lnSpc>
          <a:spcPct val="90000"/>
        </a:lnSpc>
        <a:spcBef>
          <a:spcPct val="0"/>
        </a:spcBef>
        <a:spcAft>
          <a:spcPct val="0"/>
        </a:spcAft>
        <a:defRPr sz="2400">
          <a:solidFill>
            <a:schemeClr val="bg1"/>
          </a:solidFill>
          <a:latin typeface="Tahoma" pitchFamily="34" charset="0"/>
        </a:defRPr>
      </a:lvl9pPr>
    </p:titleStyle>
    <p:bodyStyle>
      <a:lvl1pPr algn="l" rtl="0" fontAlgn="base">
        <a:lnSpc>
          <a:spcPct val="90000"/>
        </a:lnSpc>
        <a:spcBef>
          <a:spcPct val="0"/>
        </a:spcBef>
        <a:spcAft>
          <a:spcPct val="0"/>
        </a:spcAft>
        <a:defRPr sz="3000" b="1">
          <a:solidFill>
            <a:schemeClr val="bg1"/>
          </a:solidFill>
          <a:latin typeface="+mn-lt"/>
          <a:ea typeface="+mn-ea"/>
          <a:cs typeface="+mn-cs"/>
        </a:defRPr>
      </a:lvl1pPr>
      <a:lvl2pPr marL="616714" indent="-214303" algn="l" rtl="0" fontAlgn="base">
        <a:spcBef>
          <a:spcPct val="20000"/>
        </a:spcBef>
        <a:spcAft>
          <a:spcPct val="0"/>
        </a:spcAft>
        <a:buChar char="–"/>
        <a:defRPr sz="2100">
          <a:solidFill>
            <a:schemeClr val="tx1"/>
          </a:solidFill>
          <a:latin typeface="Arial" charset="0"/>
        </a:defRPr>
      </a:lvl2pPr>
      <a:lvl3pPr marL="922689" indent="-171442" algn="l" rtl="0" fontAlgn="base">
        <a:spcBef>
          <a:spcPct val="20000"/>
        </a:spcBef>
        <a:spcAft>
          <a:spcPct val="0"/>
        </a:spcAft>
        <a:buChar char="•"/>
        <a:defRPr sz="1800">
          <a:solidFill>
            <a:schemeClr val="tx1"/>
          </a:solidFill>
          <a:latin typeface="Arial" charset="0"/>
        </a:defRPr>
      </a:lvl3pPr>
      <a:lvl4pPr marL="1228664" indent="-171442" algn="l" rtl="0" fontAlgn="base">
        <a:spcBef>
          <a:spcPct val="20000"/>
        </a:spcBef>
        <a:spcAft>
          <a:spcPct val="0"/>
        </a:spcAft>
        <a:buChar char="–"/>
        <a:defRPr sz="1500">
          <a:solidFill>
            <a:schemeClr val="tx1"/>
          </a:solidFill>
          <a:latin typeface="Arial" charset="0"/>
        </a:defRPr>
      </a:lvl4pPr>
      <a:lvl5pPr marL="1542974" indent="-171442" algn="l" rtl="0" fontAlgn="base">
        <a:spcBef>
          <a:spcPct val="20000"/>
        </a:spcBef>
        <a:spcAft>
          <a:spcPct val="0"/>
        </a:spcAft>
        <a:buChar char="»"/>
        <a:defRPr sz="1500">
          <a:solidFill>
            <a:schemeClr val="tx1"/>
          </a:solidFill>
          <a:latin typeface="Arial" charset="0"/>
        </a:defRPr>
      </a:lvl5pPr>
      <a:lvl6pPr marL="1885856" indent="-171442" algn="l" rtl="0" fontAlgn="base">
        <a:spcBef>
          <a:spcPct val="20000"/>
        </a:spcBef>
        <a:spcAft>
          <a:spcPct val="0"/>
        </a:spcAft>
        <a:buChar char="»"/>
        <a:defRPr sz="1500">
          <a:solidFill>
            <a:schemeClr val="tx1"/>
          </a:solidFill>
          <a:latin typeface="Arial" charset="0"/>
        </a:defRPr>
      </a:lvl6pPr>
      <a:lvl7pPr marL="2228739" indent="-171442" algn="l" rtl="0" fontAlgn="base">
        <a:spcBef>
          <a:spcPct val="20000"/>
        </a:spcBef>
        <a:spcAft>
          <a:spcPct val="0"/>
        </a:spcAft>
        <a:buChar char="»"/>
        <a:defRPr sz="1500">
          <a:solidFill>
            <a:schemeClr val="tx1"/>
          </a:solidFill>
          <a:latin typeface="Arial" charset="0"/>
        </a:defRPr>
      </a:lvl7pPr>
      <a:lvl8pPr marL="2571622" indent="-171442" algn="l" rtl="0" fontAlgn="base">
        <a:spcBef>
          <a:spcPct val="20000"/>
        </a:spcBef>
        <a:spcAft>
          <a:spcPct val="0"/>
        </a:spcAft>
        <a:buChar char="»"/>
        <a:defRPr sz="1500">
          <a:solidFill>
            <a:schemeClr val="tx1"/>
          </a:solidFill>
          <a:latin typeface="Arial" charset="0"/>
        </a:defRPr>
      </a:lvl8pPr>
      <a:lvl9pPr marL="2914505" indent="-171442" algn="l" rtl="0" fontAlgn="base">
        <a:spcBef>
          <a:spcPct val="20000"/>
        </a:spcBef>
        <a:spcAft>
          <a:spcPct val="0"/>
        </a:spcAft>
        <a:buChar char="»"/>
        <a:defRPr sz="1500">
          <a:solidFill>
            <a:schemeClr val="tx1"/>
          </a:solidFill>
          <a:latin typeface="Arial" charset="0"/>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142892"/>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431807"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sp>
        <p:nvSpPr>
          <p:cNvPr id="10" name="Slide Number Placeholder 9"/>
          <p:cNvSpPr>
            <a:spLocks noGrp="1"/>
          </p:cNvSpPr>
          <p:nvPr>
            <p:ph type="sldNum" sz="quarter" idx="4"/>
          </p:nvPr>
        </p:nvSpPr>
        <p:spPr>
          <a:xfrm>
            <a:off x="9108000" y="6480017"/>
            <a:ext cx="2556000" cy="365125"/>
          </a:xfrm>
          <a:prstGeom prst="rect">
            <a:avLst/>
          </a:prstGeom>
        </p:spPr>
        <p:txBody>
          <a:bodyPr vert="horz" lIns="91440" tIns="36000" rIns="91440" bIns="36000" rtlCol="0" anchor="ctr" anchorCtr="0"/>
          <a:lstStyle>
            <a:lvl1pPr algn="r">
              <a:lnSpc>
                <a:spcPct val="100000"/>
              </a:lnSpc>
              <a:defRPr sz="900" b="0">
                <a:solidFill>
                  <a:schemeClr val="bg1"/>
                </a:solidFill>
              </a:defRPr>
            </a:lvl1pPr>
          </a:lstStyle>
          <a:p>
            <a:fld id="{0580567E-5E8F-47A5-90DF-8BFEB1A71525}" type="slidenum">
              <a:rPr lang="en-GB" smtClean="0">
                <a:solidFill>
                  <a:prstClr val="white"/>
                </a:solidFill>
              </a:rPr>
              <a:pPr/>
              <a:t>‹#›</a:t>
            </a:fld>
            <a:endParaRPr lang="en-GB" dirty="0">
              <a:solidFill>
                <a:prstClr val="white"/>
              </a:solidFill>
            </a:endParaRPr>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extLst>
      <p:ext uri="{BB962C8B-B14F-4D97-AF65-F5344CB8AC3E}">
        <p14:creationId xmlns:p14="http://schemas.microsoft.com/office/powerpoint/2010/main" val="4039134253"/>
      </p:ext>
    </p:extLst>
  </p:cSld>
  <p:clrMap bg1="lt1" tx1="dk1" bg2="lt2" tx2="dk2" accent1="accent1" accent2="accent2" accent3="accent3" accent4="accent4" accent5="accent5" accent6="accent6" hlink="hlink" folHlink="folHlink"/>
  <p:sldLayoutIdLst>
    <p:sldLayoutId id="2147483730" r:id="rId1"/>
    <p:sldLayoutId id="2147483731"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p:titleStyle>
    <p:bodyStyle>
      <a:lvl1pPr marL="0" indent="0" algn="l" rtl="0" eaLnBrk="1" fontAlgn="base" hangingPunct="1">
        <a:lnSpc>
          <a:spcPct val="90000"/>
        </a:lnSpc>
        <a:spcBef>
          <a:spcPts val="225"/>
        </a:spcBef>
        <a:spcAft>
          <a:spcPts val="450"/>
        </a:spcAft>
        <a:buFont typeface="Wingdings" pitchFamily="2" charset="2"/>
        <a:tabLst/>
        <a:defRPr sz="1800">
          <a:solidFill>
            <a:schemeClr val="tx1"/>
          </a:solidFill>
          <a:latin typeface="Tahoma" pitchFamily="34" charset="0"/>
          <a:ea typeface="+mn-ea"/>
          <a:cs typeface="Tahoma" pitchFamily="34" charset="0"/>
        </a:defRPr>
      </a:lvl1pPr>
      <a:lvl2pPr marL="202396" indent="-202396" algn="l" rtl="0" eaLnBrk="1" fontAlgn="base" hangingPunct="1">
        <a:lnSpc>
          <a:spcPct val="90000"/>
        </a:lnSpc>
        <a:spcBef>
          <a:spcPct val="0"/>
        </a:spcBef>
        <a:spcAft>
          <a:spcPts val="225"/>
        </a:spcAft>
        <a:buFont typeface="Arial" pitchFamily="34" charset="0"/>
        <a:buChar char="•"/>
        <a:defRPr sz="1800">
          <a:solidFill>
            <a:schemeClr val="tx1"/>
          </a:solidFill>
          <a:latin typeface="+mn-lt"/>
        </a:defRPr>
      </a:lvl2pPr>
      <a:lvl3pPr marL="405984" indent="-203587" algn="l" rtl="0" eaLnBrk="1" fontAlgn="base" hangingPunct="1">
        <a:lnSpc>
          <a:spcPct val="90000"/>
        </a:lnSpc>
        <a:spcBef>
          <a:spcPct val="20000"/>
        </a:spcBef>
        <a:spcAft>
          <a:spcPts val="225"/>
        </a:spcAft>
        <a:buFont typeface="Tahoma" pitchFamily="34" charset="0"/>
        <a:buChar char="–"/>
        <a:defRPr sz="1800">
          <a:solidFill>
            <a:schemeClr val="tx1"/>
          </a:solidFill>
          <a:latin typeface="+mn-lt"/>
        </a:defRPr>
      </a:lvl3pPr>
      <a:lvl4pPr marL="1200090" indent="-171442" algn="l" rtl="0" eaLnBrk="1" fontAlgn="base" hangingPunct="1">
        <a:spcBef>
          <a:spcPct val="20000"/>
        </a:spcBef>
        <a:spcAft>
          <a:spcPct val="0"/>
        </a:spcAft>
        <a:defRPr sz="1200">
          <a:solidFill>
            <a:schemeClr val="tx1"/>
          </a:solidFill>
          <a:latin typeface="+mn-lt"/>
        </a:defRPr>
      </a:lvl4pPr>
      <a:lvl5pPr marL="1542974" indent="-171442" algn="l" rtl="0" eaLnBrk="1" fontAlgn="base" hangingPunct="1">
        <a:spcBef>
          <a:spcPct val="20000"/>
        </a:spcBef>
        <a:spcAft>
          <a:spcPct val="0"/>
        </a:spcAft>
        <a:buChar char="»"/>
        <a:defRPr sz="1200">
          <a:solidFill>
            <a:schemeClr val="tx1"/>
          </a:solidFill>
          <a:latin typeface="+mn-lt"/>
        </a:defRPr>
      </a:lvl5pPr>
      <a:lvl6pPr marL="1885856" indent="-171442" algn="l" rtl="0" eaLnBrk="1" fontAlgn="base" hangingPunct="1">
        <a:spcBef>
          <a:spcPct val="20000"/>
        </a:spcBef>
        <a:spcAft>
          <a:spcPct val="0"/>
        </a:spcAft>
        <a:buChar char="»"/>
        <a:defRPr sz="1200">
          <a:solidFill>
            <a:schemeClr val="tx1"/>
          </a:solidFill>
          <a:latin typeface="+mn-lt"/>
        </a:defRPr>
      </a:lvl6pPr>
      <a:lvl7pPr marL="2228739" indent="-171442" algn="l" rtl="0" eaLnBrk="1" fontAlgn="base" hangingPunct="1">
        <a:spcBef>
          <a:spcPct val="20000"/>
        </a:spcBef>
        <a:spcAft>
          <a:spcPct val="0"/>
        </a:spcAft>
        <a:buChar char="»"/>
        <a:defRPr sz="1200">
          <a:solidFill>
            <a:schemeClr val="tx1"/>
          </a:solidFill>
          <a:latin typeface="+mn-lt"/>
        </a:defRPr>
      </a:lvl7pPr>
      <a:lvl8pPr marL="2571622" indent="-171442" algn="l" rtl="0" eaLnBrk="1" fontAlgn="base" hangingPunct="1">
        <a:spcBef>
          <a:spcPct val="20000"/>
        </a:spcBef>
        <a:spcAft>
          <a:spcPct val="0"/>
        </a:spcAft>
        <a:buChar char="»"/>
        <a:defRPr sz="1200">
          <a:solidFill>
            <a:schemeClr val="tx1"/>
          </a:solidFill>
          <a:latin typeface="+mn-lt"/>
        </a:defRPr>
      </a:lvl8pPr>
      <a:lvl9pPr marL="2914505" indent="-171442"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D2B00-5A99-4594-8FF6-BA28E1C5F852}" type="datetimeFigureOut">
              <a:rPr lang="en-GB" smtClean="0"/>
              <a:t>13/07/2018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7F498-238C-45FB-BE6A-B04183096555}" type="slidenum">
              <a:rPr lang="en-GB" smtClean="0"/>
              <a:t>‹#›</a:t>
            </a:fld>
            <a:endParaRPr lang="en-GB"/>
          </a:p>
        </p:txBody>
      </p:sp>
    </p:spTree>
    <p:extLst>
      <p:ext uri="{BB962C8B-B14F-4D97-AF65-F5344CB8AC3E}">
        <p14:creationId xmlns:p14="http://schemas.microsoft.com/office/powerpoint/2010/main" val="424847571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8001" y="4514248"/>
            <a:ext cx="8456613" cy="1896077"/>
          </a:xfrm>
        </p:spPr>
        <p:txBody>
          <a:bodyPr/>
          <a:lstStyle/>
          <a:p>
            <a:pPr>
              <a:lnSpc>
                <a:spcPct val="100000"/>
              </a:lnSpc>
              <a:spcAft>
                <a:spcPts val="1200"/>
              </a:spcAft>
            </a:pPr>
            <a:r>
              <a:rPr lang="en-GB" sz="1400" dirty="0"/>
              <a:t/>
            </a:r>
            <a:br>
              <a:rPr lang="en-GB" sz="1400" dirty="0"/>
            </a:br>
            <a:r>
              <a:rPr lang="en-GB" sz="1400" dirty="0"/>
              <a:t>You are encouraged to reuse our maps and graphs for your own purposes and free to translate, provided the content is not altered and the source is acknowledged. </a:t>
            </a:r>
            <a:br>
              <a:rPr lang="en-GB" sz="1400" dirty="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1847851"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27, </a:t>
            </a:r>
            <a:r>
              <a:rPr lang="en-GB" sz="1800" dirty="0"/>
              <a:t>2018</a:t>
            </a:r>
            <a:endParaRPr lang="en-GB" sz="1800"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5739" y="185360"/>
            <a:ext cx="7742490" cy="397032"/>
          </a:xfrm>
          <a:prstGeom prst="rect">
            <a:avLst/>
          </a:prstGeom>
        </p:spPr>
        <p:txBody>
          <a:bodyPr wrap="square">
            <a:spAutoFit/>
          </a:bodyPr>
          <a:lstStyle/>
          <a:p>
            <a:r>
              <a:rPr lang="en-GB" sz="1100" b="1" dirty="0">
                <a:solidFill>
                  <a:prstClr val="black">
                    <a:lumMod val="65000"/>
                    <a:lumOff val="35000"/>
                  </a:prstClr>
                </a:solidFill>
                <a:ea typeface="Tahoma" panose="020B0604030504040204" pitchFamily="34" charset="0"/>
                <a:cs typeface="Tahoma" panose="020B0604030504040204" pitchFamily="34" charset="0"/>
              </a:rPr>
              <a:t>Distribution of confirmed cases of MERS-</a:t>
            </a:r>
            <a:r>
              <a:rPr lang="en-GB" sz="1100" b="1" dirty="0" err="1">
                <a:solidFill>
                  <a:prstClr val="black">
                    <a:lumMod val="65000"/>
                    <a:lumOff val="35000"/>
                  </a:prstClr>
                </a:solidFill>
                <a:ea typeface="Tahoma" panose="020B0604030504040204" pitchFamily="34" charset="0"/>
                <a:cs typeface="Tahoma" panose="020B0604030504040204" pitchFamily="34" charset="0"/>
              </a:rPr>
              <a:t>CoV</a:t>
            </a:r>
            <a:r>
              <a:rPr lang="en-GB" sz="1100" b="1" dirty="0">
                <a:solidFill>
                  <a:prstClr val="black">
                    <a:lumMod val="65000"/>
                    <a:lumOff val="35000"/>
                  </a:prstClr>
                </a:solidFill>
                <a:ea typeface="Tahoma" panose="020B0604030504040204" pitchFamily="34" charset="0"/>
                <a:cs typeface="Tahoma" panose="020B0604030504040204" pitchFamily="34" charset="0"/>
              </a:rPr>
              <a:t> by first available month and region,  from March 2012 and as of 30 June 2018</a:t>
            </a:r>
          </a:p>
        </p:txBody>
      </p:sp>
      <p:graphicFrame>
        <p:nvGraphicFramePr>
          <p:cNvPr id="5" name="Chart 4"/>
          <p:cNvGraphicFramePr>
            <a:graphicFrameLocks/>
          </p:cNvGraphicFramePr>
          <p:nvPr>
            <p:extLst/>
          </p:nvPr>
        </p:nvGraphicFramePr>
        <p:xfrm>
          <a:off x="419878" y="1203649"/>
          <a:ext cx="9479901" cy="48145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7527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325" y="0"/>
            <a:ext cx="9711349" cy="6858000"/>
          </a:xfrm>
          <a:prstGeom prst="rect">
            <a:avLst/>
          </a:prstGeom>
        </p:spPr>
      </p:pic>
    </p:spTree>
    <p:extLst>
      <p:ext uri="{BB962C8B-B14F-4D97-AF65-F5344CB8AC3E}">
        <p14:creationId xmlns:p14="http://schemas.microsoft.com/office/powerpoint/2010/main" val="416554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325" y="0"/>
            <a:ext cx="9711349" cy="6858000"/>
          </a:xfrm>
          <a:prstGeom prst="rect">
            <a:avLst/>
          </a:prstGeom>
        </p:spPr>
      </p:pic>
    </p:spTree>
    <p:extLst>
      <p:ext uri="{BB962C8B-B14F-4D97-AF65-F5344CB8AC3E}">
        <p14:creationId xmlns:p14="http://schemas.microsoft.com/office/powerpoint/2010/main" val="268856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4867" y="0"/>
            <a:ext cx="9628600" cy="6799565"/>
          </a:xfrm>
        </p:spPr>
      </p:pic>
    </p:spTree>
    <p:extLst>
      <p:ext uri="{BB962C8B-B14F-4D97-AF65-F5344CB8AC3E}">
        <p14:creationId xmlns:p14="http://schemas.microsoft.com/office/powerpoint/2010/main" val="126619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0333" y="0"/>
            <a:ext cx="9388010" cy="6629664"/>
          </a:xfrm>
        </p:spPr>
      </p:pic>
    </p:spTree>
    <p:extLst>
      <p:ext uri="{BB962C8B-B14F-4D97-AF65-F5344CB8AC3E}">
        <p14:creationId xmlns:p14="http://schemas.microsoft.com/office/powerpoint/2010/main" val="249306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7796" y="487535"/>
            <a:ext cx="8803178" cy="244682"/>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1100" b="1" i="0" u="none" strike="noStrike" kern="1200" cap="none" spc="0" normalizeH="0" baseline="0" noProof="0" dirty="0" smtClean="0">
                <a:ln>
                  <a:noFill/>
                </a:ln>
                <a:solidFill>
                  <a:prstClr val="black">
                    <a:lumMod val="65000"/>
                    <a:lumOff val="35000"/>
                  </a:prstClr>
                </a:solidFill>
                <a:effectLst/>
                <a:uLnTx/>
                <a:uFillTx/>
                <a:ea typeface="Tahoma" panose="020B0604030504040204" pitchFamily="34" charset="0"/>
                <a:cs typeface="Tahoma" panose="020B0604030504040204" pitchFamily="34" charset="0"/>
              </a:rPr>
              <a:t>Distribution of autochthonous dengue cases </a:t>
            </a:r>
            <a:r>
              <a:rPr kumimoji="0" lang="en-GB" sz="1100" b="1" i="0" u="none" strike="noStrike" kern="1200" cap="none" spc="0" normalizeH="0" baseline="0" noProof="0" dirty="0">
                <a:ln>
                  <a:noFill/>
                </a:ln>
                <a:solidFill>
                  <a:prstClr val="black">
                    <a:lumMod val="65000"/>
                    <a:lumOff val="35000"/>
                  </a:prstClr>
                </a:solidFill>
                <a:effectLst/>
                <a:uLnTx/>
                <a:uFillTx/>
                <a:ea typeface="Tahoma" panose="020B0604030504040204" pitchFamily="34" charset="0"/>
                <a:cs typeface="Tahoma" panose="020B0604030504040204" pitchFamily="34" charset="0"/>
              </a:rPr>
              <a:t>by week of </a:t>
            </a:r>
            <a:r>
              <a:rPr kumimoji="0" lang="en-GB" sz="1100" b="1" i="0" u="none" strike="noStrike" kern="1200" cap="none" spc="0" normalizeH="0" baseline="0" noProof="0" dirty="0" smtClean="0">
                <a:ln>
                  <a:noFill/>
                </a:ln>
                <a:solidFill>
                  <a:prstClr val="black">
                    <a:lumMod val="65000"/>
                    <a:lumOff val="35000"/>
                  </a:prstClr>
                </a:solidFill>
                <a:effectLst/>
                <a:uLnTx/>
                <a:uFillTx/>
                <a:ea typeface="Tahoma" panose="020B0604030504040204" pitchFamily="34" charset="0"/>
                <a:cs typeface="Tahoma" panose="020B0604030504040204" pitchFamily="34" charset="0"/>
              </a:rPr>
              <a:t>onset, week </a:t>
            </a:r>
            <a:r>
              <a:rPr kumimoji="0" lang="en-GB" sz="1100" b="1" i="0" u="none" strike="noStrike" kern="1200" cap="none" spc="0" normalizeH="0" baseline="0" noProof="0" dirty="0">
                <a:ln>
                  <a:noFill/>
                </a:ln>
                <a:solidFill>
                  <a:prstClr val="black">
                    <a:lumMod val="65000"/>
                    <a:lumOff val="35000"/>
                  </a:prstClr>
                </a:solidFill>
                <a:effectLst/>
                <a:uLnTx/>
                <a:uFillTx/>
                <a:ea typeface="Tahoma" panose="020B0604030504040204" pitchFamily="34" charset="0"/>
                <a:cs typeface="Tahoma" panose="020B0604030504040204" pitchFamily="34" charset="0"/>
              </a:rPr>
              <a:t>1-2017 </a:t>
            </a:r>
            <a:r>
              <a:rPr kumimoji="0" lang="en-GB" sz="1100" b="1" i="0" u="none" strike="noStrike" kern="1200" cap="none" spc="0" normalizeH="0" baseline="0" noProof="0" dirty="0" smtClean="0">
                <a:ln>
                  <a:noFill/>
                </a:ln>
                <a:solidFill>
                  <a:prstClr val="black">
                    <a:lumMod val="65000"/>
                    <a:lumOff val="35000"/>
                  </a:prstClr>
                </a:solidFill>
                <a:effectLst/>
                <a:uLnTx/>
                <a:uFillTx/>
                <a:ea typeface="Tahoma" panose="020B0604030504040204" pitchFamily="34" charset="0"/>
                <a:cs typeface="Tahoma" panose="020B0604030504040204" pitchFamily="34" charset="0"/>
              </a:rPr>
              <a:t>to week 26 -2018, </a:t>
            </a:r>
            <a:r>
              <a:rPr kumimoji="0" lang="en-GB" sz="1100" b="1" i="0" u="none" strike="noStrike" kern="1200" cap="none" spc="0" normalizeH="0" baseline="0" noProof="0" dirty="0" err="1">
                <a:ln>
                  <a:noFill/>
                </a:ln>
                <a:solidFill>
                  <a:prstClr val="black">
                    <a:lumMod val="65000"/>
                    <a:lumOff val="35000"/>
                  </a:prstClr>
                </a:solidFill>
                <a:effectLst/>
                <a:uLnTx/>
                <a:uFillTx/>
                <a:ea typeface="Tahoma" panose="020B0604030504040204" pitchFamily="34" charset="0"/>
                <a:cs typeface="Tahoma" panose="020B0604030504040204" pitchFamily="34" charset="0"/>
              </a:rPr>
              <a:t>Réunion</a:t>
            </a:r>
            <a:endParaRPr kumimoji="0" lang="en-GB" sz="1100" b="1" i="0" u="none" strike="noStrike" kern="1200" cap="none" spc="0" normalizeH="0" baseline="0" noProof="0" dirty="0">
              <a:ln>
                <a:noFill/>
              </a:ln>
              <a:solidFill>
                <a:prstClr val="black">
                  <a:lumMod val="65000"/>
                  <a:lumOff val="35000"/>
                </a:prstClr>
              </a:solidFill>
              <a:effectLst/>
              <a:uLnTx/>
              <a:uFillTx/>
              <a:ea typeface="Tahoma" panose="020B0604030504040204" pitchFamily="34" charset="0"/>
              <a:cs typeface="Tahoma" panose="020B0604030504040204" pitchFamily="34" charset="0"/>
            </a:endParaRPr>
          </a:p>
        </p:txBody>
      </p:sp>
      <p:sp>
        <p:nvSpPr>
          <p:cNvPr id="5" name="Rectangle 4"/>
          <p:cNvSpPr/>
          <p:nvPr/>
        </p:nvSpPr>
        <p:spPr>
          <a:xfrm>
            <a:off x="4589755" y="6134661"/>
            <a:ext cx="6902963"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Source: </a:t>
            </a:r>
            <a:r>
              <a:rPr kumimoji="0" lang="fr-FR" sz="900" b="0" i="0" u="none" strike="noStrike" kern="1200" cap="none" spc="0" normalizeH="0" baseline="0" noProof="0" dirty="0" err="1">
                <a:ln>
                  <a:noFill/>
                </a:ln>
                <a:solidFill>
                  <a:prstClr val="black"/>
                </a:solidFill>
                <a:effectLst/>
                <a:uLnTx/>
                <a:uFillTx/>
                <a:ea typeface="Tahoma" panose="020B0604030504040204" pitchFamily="34" charset="0"/>
                <a:cs typeface="Tahoma" panose="020B0604030504040204" pitchFamily="34" charset="0"/>
              </a:rPr>
              <a:t>A</a:t>
            </a:r>
            <a:r>
              <a:rPr kumimoji="0" lang="fr-FR" sz="900" b="0" i="0" u="none" strike="noStrike" kern="1200" cap="none" spc="0" normalizeH="0" baseline="0" noProof="0" dirty="0" err="1" smtClean="0">
                <a:ln>
                  <a:noFill/>
                </a:ln>
                <a:solidFill>
                  <a:prstClr val="black"/>
                </a:solidFill>
                <a:effectLst/>
                <a:uLnTx/>
                <a:uFillTx/>
                <a:ea typeface="Tahoma" panose="020B0604030504040204" pitchFamily="34" charset="0"/>
                <a:cs typeface="Tahoma" panose="020B0604030504040204" pitchFamily="34" charset="0"/>
              </a:rPr>
              <a:t>dapted</a:t>
            </a:r>
            <a:r>
              <a:rPr kumimoji="0" lang="fr-FR" sz="900" b="0" i="0" u="none" strike="noStrike" kern="1200" cap="none" spc="0" normalizeH="0" baseline="0" noProof="0" dirty="0" smtClean="0">
                <a:ln>
                  <a:noFill/>
                </a:ln>
                <a:solidFill>
                  <a:prstClr val="black"/>
                </a:solidFill>
                <a:effectLst/>
                <a:uLnTx/>
                <a:uFillTx/>
                <a:ea typeface="Tahoma" panose="020B0604030504040204" pitchFamily="34" charset="0"/>
                <a:cs typeface="Tahoma" panose="020B0604030504040204" pitchFamily="34" charset="0"/>
              </a:rPr>
              <a:t> </a:t>
            </a:r>
            <a:r>
              <a:rPr kumimoji="0" lang="fr-FR" sz="900" b="0" i="0" u="none" strike="noStrike" kern="1200" cap="none" spc="0" normalizeH="0" baseline="0" noProof="0" dirty="0" err="1" smtClean="0">
                <a:ln>
                  <a:noFill/>
                </a:ln>
                <a:solidFill>
                  <a:prstClr val="black"/>
                </a:solidFill>
                <a:effectLst/>
                <a:uLnTx/>
                <a:uFillTx/>
                <a:ea typeface="Tahoma" panose="020B0604030504040204" pitchFamily="34" charset="0"/>
                <a:cs typeface="Tahoma" panose="020B0604030504040204" pitchFamily="34" charset="0"/>
              </a:rPr>
              <a:t>from</a:t>
            </a:r>
            <a:r>
              <a:rPr kumimoji="0" lang="fr-FR" sz="900" b="0" i="0" u="none" strike="noStrike" kern="1200" cap="none" spc="0" normalizeH="0" baseline="0" noProof="0" dirty="0" smtClean="0">
                <a:ln>
                  <a:noFill/>
                </a:ln>
                <a:solidFill>
                  <a:prstClr val="black"/>
                </a:solidFill>
                <a:effectLst/>
                <a:uLnTx/>
                <a:uFillTx/>
                <a:ea typeface="Tahoma" panose="020B0604030504040204" pitchFamily="34" charset="0"/>
                <a:cs typeface="Tahoma" panose="020B0604030504040204" pitchFamily="34" charset="0"/>
              </a:rPr>
              <a:t> the </a:t>
            </a:r>
            <a:r>
              <a:rPr kumimoji="0" lang="fr-FR" sz="900" b="0" i="0" u="none" strike="noStrike" kern="1200" cap="none" spc="0" normalizeH="0" baseline="0" noProof="0" dirty="0" err="1" smtClean="0">
                <a:ln>
                  <a:noFill/>
                </a:ln>
                <a:solidFill>
                  <a:prstClr val="black"/>
                </a:solidFill>
                <a:effectLst/>
                <a:uLnTx/>
                <a:uFillTx/>
                <a:ea typeface="Tahoma" panose="020B0604030504040204" pitchFamily="34" charset="0"/>
                <a:cs typeface="Tahoma" panose="020B0604030504040204" pitchFamily="34" charset="0"/>
              </a:rPr>
              <a:t>MoH</a:t>
            </a:r>
            <a:r>
              <a:rPr kumimoji="0" lang="fr-FR" sz="900" b="0" i="0" u="none" strike="noStrike" kern="1200" cap="none" spc="0" normalizeH="0" baseline="0" noProof="0" dirty="0" smtClean="0">
                <a:ln>
                  <a:noFill/>
                </a:ln>
                <a:solidFill>
                  <a:prstClr val="black"/>
                </a:solidFill>
                <a:effectLst/>
                <a:uLnTx/>
                <a:uFillTx/>
                <a:ea typeface="Tahoma" panose="020B0604030504040204" pitchFamily="34" charset="0"/>
                <a:cs typeface="Tahoma" panose="020B0604030504040204" pitchFamily="34" charset="0"/>
              </a:rPr>
              <a:t> bulletin </a:t>
            </a:r>
            <a:r>
              <a:rPr kumimoji="0" lang="fr-FR" sz="9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"Surveillance de la dengue à la Réunion. Point épidémiologique au </a:t>
            </a:r>
            <a:r>
              <a:rPr kumimoji="0" lang="fr-FR" sz="900" b="0" i="0" u="none" strike="noStrike" kern="1200" cap="none" spc="0" normalizeH="0" baseline="0" noProof="0" dirty="0" smtClean="0">
                <a:ln>
                  <a:noFill/>
                </a:ln>
                <a:solidFill>
                  <a:prstClr val="black"/>
                </a:solidFill>
                <a:effectLst/>
                <a:uLnTx/>
                <a:uFillTx/>
                <a:ea typeface="Tahoma" panose="020B0604030504040204" pitchFamily="34" charset="0"/>
                <a:cs typeface="Tahoma" panose="020B0604030504040204" pitchFamily="34" charset="0"/>
              </a:rPr>
              <a:t>10 juillet </a:t>
            </a:r>
            <a:r>
              <a:rPr kumimoji="0" lang="fr-FR" sz="9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2018”</a:t>
            </a:r>
            <a:endParaRPr kumimoji="0" lang="en-GB" sz="9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280056412"/>
              </p:ext>
            </p:extLst>
          </p:nvPr>
        </p:nvGraphicFramePr>
        <p:xfrm>
          <a:off x="735290" y="1041810"/>
          <a:ext cx="10190376" cy="49347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89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76969" y="615585"/>
            <a:ext cx="8803178" cy="244682"/>
          </a:xfrm>
          <a:prstGeom prst="rect">
            <a:avLst/>
          </a:prstGeom>
        </p:spPr>
        <p:txBody>
          <a:bodyPr wrap="square">
            <a:spAutoFit/>
          </a:bodyPr>
          <a:lstStyle/>
          <a:p>
            <a:r>
              <a:rPr lang="en-GB" sz="1100" b="1" dirty="0" smtClean="0">
                <a:solidFill>
                  <a:prstClr val="black">
                    <a:lumMod val="65000"/>
                    <a:lumOff val="35000"/>
                  </a:prstClr>
                </a:solidFill>
                <a:ea typeface="Tahoma" panose="020B0604030504040204" pitchFamily="34" charset="0"/>
                <a:cs typeface="Tahoma" panose="020B0604030504040204" pitchFamily="34" charset="0"/>
              </a:rPr>
              <a:t>Geographical distribution of autochthonous dengue cases, </a:t>
            </a:r>
            <a:r>
              <a:rPr lang="en-GB" sz="1100" b="1" dirty="0" err="1" smtClean="0">
                <a:solidFill>
                  <a:prstClr val="black">
                    <a:lumMod val="65000"/>
                    <a:lumOff val="35000"/>
                  </a:prstClr>
                </a:solidFill>
                <a:ea typeface="Tahoma" panose="020B0604030504040204" pitchFamily="34" charset="0"/>
                <a:cs typeface="Tahoma" panose="020B0604030504040204" pitchFamily="34" charset="0"/>
              </a:rPr>
              <a:t>Réunion</a:t>
            </a:r>
            <a:r>
              <a:rPr lang="en-GB" sz="1100" b="1" dirty="0" smtClean="0">
                <a:solidFill>
                  <a:prstClr val="black">
                    <a:lumMod val="65000"/>
                    <a:lumOff val="35000"/>
                  </a:prstClr>
                </a:solidFill>
                <a:ea typeface="Tahoma" panose="020B0604030504040204" pitchFamily="34" charset="0"/>
                <a:cs typeface="Tahoma" panose="020B0604030504040204" pitchFamily="34" charset="0"/>
              </a:rPr>
              <a:t>, data as of 1 July 2018</a:t>
            </a:r>
            <a:endParaRPr lang="en-GB" sz="1100" b="1" dirty="0">
              <a:solidFill>
                <a:prstClr val="black">
                  <a:lumMod val="65000"/>
                  <a:lumOff val="35000"/>
                </a:prstClr>
              </a:solidFill>
              <a:ea typeface="Tahoma" panose="020B0604030504040204" pitchFamily="34" charset="0"/>
              <a:cs typeface="Tahoma" panose="020B0604030504040204" pitchFamily="34" charset="0"/>
            </a:endParaRPr>
          </a:p>
        </p:txBody>
      </p:sp>
      <p:sp>
        <p:nvSpPr>
          <p:cNvPr id="5" name="Rectangle 4"/>
          <p:cNvSpPr/>
          <p:nvPr/>
        </p:nvSpPr>
        <p:spPr>
          <a:xfrm>
            <a:off x="2858610" y="5982787"/>
            <a:ext cx="7022237" cy="216982"/>
          </a:xfrm>
          <a:prstGeom prst="rect">
            <a:avLst/>
          </a:prstGeom>
        </p:spPr>
        <p:txBody>
          <a:bodyPr wrap="square">
            <a:spAutoFit/>
          </a:bodyPr>
          <a:lstStyle/>
          <a:p>
            <a:r>
              <a:rPr lang="fr-FR" sz="900" dirty="0">
                <a:ea typeface="Tahoma" panose="020B0604030504040204" pitchFamily="34" charset="0"/>
                <a:cs typeface="Tahoma" panose="020B0604030504040204" pitchFamily="34" charset="0"/>
              </a:rPr>
              <a:t>Source: </a:t>
            </a:r>
            <a:r>
              <a:rPr lang="fr-FR" sz="900" dirty="0" err="1">
                <a:ea typeface="Tahoma" panose="020B0604030504040204" pitchFamily="34" charset="0"/>
                <a:cs typeface="Tahoma" panose="020B0604030504040204" pitchFamily="34" charset="0"/>
              </a:rPr>
              <a:t>A</a:t>
            </a:r>
            <a:r>
              <a:rPr lang="fr-FR" sz="900" dirty="0" err="1" smtClean="0">
                <a:ea typeface="Tahoma" panose="020B0604030504040204" pitchFamily="34" charset="0"/>
                <a:cs typeface="Tahoma" panose="020B0604030504040204" pitchFamily="34" charset="0"/>
              </a:rPr>
              <a:t>dapted</a:t>
            </a:r>
            <a:r>
              <a:rPr lang="fr-FR" sz="900" dirty="0" smtClean="0">
                <a:ea typeface="Tahoma" panose="020B0604030504040204" pitchFamily="34" charset="0"/>
                <a:cs typeface="Tahoma" panose="020B0604030504040204" pitchFamily="34" charset="0"/>
              </a:rPr>
              <a:t> </a:t>
            </a:r>
            <a:r>
              <a:rPr lang="fr-FR" sz="900" dirty="0" err="1" smtClean="0">
                <a:ea typeface="Tahoma" panose="020B0604030504040204" pitchFamily="34" charset="0"/>
                <a:cs typeface="Tahoma" panose="020B0604030504040204" pitchFamily="34" charset="0"/>
              </a:rPr>
              <a:t>from</a:t>
            </a:r>
            <a:r>
              <a:rPr lang="fr-FR" sz="900" dirty="0" smtClean="0">
                <a:ea typeface="Tahoma" panose="020B0604030504040204" pitchFamily="34" charset="0"/>
                <a:cs typeface="Tahoma" panose="020B0604030504040204" pitchFamily="34" charset="0"/>
              </a:rPr>
              <a:t> the </a:t>
            </a:r>
            <a:r>
              <a:rPr lang="fr-FR" sz="900" dirty="0" err="1" smtClean="0">
                <a:ea typeface="Tahoma" panose="020B0604030504040204" pitchFamily="34" charset="0"/>
                <a:cs typeface="Tahoma" panose="020B0604030504040204" pitchFamily="34" charset="0"/>
              </a:rPr>
              <a:t>MoH</a:t>
            </a:r>
            <a:r>
              <a:rPr lang="fr-FR" sz="900" dirty="0" smtClean="0">
                <a:ea typeface="Tahoma" panose="020B0604030504040204" pitchFamily="34" charset="0"/>
                <a:cs typeface="Tahoma" panose="020B0604030504040204" pitchFamily="34" charset="0"/>
              </a:rPr>
              <a:t> bulletin </a:t>
            </a:r>
            <a:r>
              <a:rPr lang="fr-FR" sz="900" dirty="0">
                <a:ea typeface="Tahoma" panose="020B0604030504040204" pitchFamily="34" charset="0"/>
                <a:cs typeface="Tahoma" panose="020B0604030504040204" pitchFamily="34" charset="0"/>
              </a:rPr>
              <a:t>"Surveillance de la dengue à la Réunion. Point épidémiologique </a:t>
            </a:r>
            <a:r>
              <a:rPr lang="fr-FR" sz="900">
                <a:ea typeface="Tahoma" panose="020B0604030504040204" pitchFamily="34" charset="0"/>
                <a:cs typeface="Tahoma" panose="020B0604030504040204" pitchFamily="34" charset="0"/>
              </a:rPr>
              <a:t>au </a:t>
            </a:r>
            <a:r>
              <a:rPr lang="fr-FR" sz="900" smtClean="0">
                <a:ea typeface="Tahoma" panose="020B0604030504040204" pitchFamily="34" charset="0"/>
                <a:cs typeface="Tahoma" panose="020B0604030504040204" pitchFamily="34" charset="0"/>
              </a:rPr>
              <a:t>10 </a:t>
            </a:r>
            <a:r>
              <a:rPr lang="fr-FR" sz="900" dirty="0" smtClean="0">
                <a:ea typeface="Tahoma" panose="020B0604030504040204" pitchFamily="34" charset="0"/>
                <a:cs typeface="Tahoma" panose="020B0604030504040204" pitchFamily="34" charset="0"/>
              </a:rPr>
              <a:t>juillet </a:t>
            </a:r>
            <a:r>
              <a:rPr lang="fr-FR" sz="900" dirty="0">
                <a:ea typeface="Tahoma" panose="020B0604030504040204" pitchFamily="34" charset="0"/>
                <a:cs typeface="Tahoma" panose="020B0604030504040204" pitchFamily="34" charset="0"/>
              </a:rPr>
              <a:t>2018”</a:t>
            </a:r>
            <a:endParaRPr lang="en-GB" sz="900" dirty="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2444179" y="1011726"/>
            <a:ext cx="7303641" cy="4834547"/>
          </a:xfrm>
          <a:prstGeom prst="rect">
            <a:avLst/>
          </a:prstGeom>
        </p:spPr>
      </p:pic>
    </p:spTree>
    <p:extLst>
      <p:ext uri="{BB962C8B-B14F-4D97-AF65-F5344CB8AC3E}">
        <p14:creationId xmlns:p14="http://schemas.microsoft.com/office/powerpoint/2010/main" val="1713398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6431" y="287230"/>
            <a:ext cx="6860598" cy="397032"/>
          </a:xfrm>
          <a:prstGeom prst="rect">
            <a:avLst/>
          </a:prstGeom>
          <a:noFill/>
        </p:spPr>
        <p:txBody>
          <a:bodyPr wrap="square" rtlCol="0">
            <a:spAutoFit/>
          </a:bodyPr>
          <a:lstStyle/>
          <a:p>
            <a:r>
              <a:rPr lang="en-GB" sz="1100" b="1" dirty="0">
                <a:solidFill>
                  <a:prstClr val="black">
                    <a:lumMod val="65000"/>
                    <a:lumOff val="35000"/>
                  </a:prstClr>
                </a:solidFill>
                <a:ea typeface="Tahoma" panose="020B0604030504040204" pitchFamily="34" charset="0"/>
                <a:cs typeface="Tahoma" panose="020B0604030504040204" pitchFamily="34" charset="0"/>
              </a:rPr>
              <a:t>Geographical distribution of confirmed, probable and suspected cases of Ebola virus disease, Equateur Province, The Republic Democratic of Congo, as of 27 June 2018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252" y="861133"/>
            <a:ext cx="7312589" cy="5650637"/>
          </a:xfrm>
          <a:prstGeom prst="rect">
            <a:avLst/>
          </a:prstGeom>
        </p:spPr>
      </p:pic>
    </p:spTree>
    <p:extLst>
      <p:ext uri="{BB962C8B-B14F-4D97-AF65-F5344CB8AC3E}">
        <p14:creationId xmlns:p14="http://schemas.microsoft.com/office/powerpoint/2010/main" val="2268385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5398" y="157368"/>
            <a:ext cx="7742490" cy="397032"/>
          </a:xfrm>
          <a:prstGeom prst="rect">
            <a:avLst/>
          </a:prstGeom>
        </p:spPr>
        <p:txBody>
          <a:bodyPr wrap="square">
            <a:spAutoFit/>
          </a:bodyPr>
          <a:lstStyle/>
          <a:p>
            <a:r>
              <a:rPr lang="en-GB" sz="1100" b="1" dirty="0">
                <a:solidFill>
                  <a:prstClr val="black">
                    <a:lumMod val="65000"/>
                    <a:lumOff val="35000"/>
                  </a:prstClr>
                </a:solidFill>
                <a:ea typeface="Tahoma" panose="020B0604030504040204" pitchFamily="34" charset="0"/>
                <a:cs typeface="Tahoma" panose="020B0604030504040204" pitchFamily="34" charset="0"/>
              </a:rPr>
              <a:t>Distribution of confirmed cases of MERS-</a:t>
            </a:r>
            <a:r>
              <a:rPr lang="en-GB" sz="1100" b="1" dirty="0" err="1">
                <a:solidFill>
                  <a:prstClr val="black">
                    <a:lumMod val="65000"/>
                    <a:lumOff val="35000"/>
                  </a:prstClr>
                </a:solidFill>
                <a:ea typeface="Tahoma" panose="020B0604030504040204" pitchFamily="34" charset="0"/>
                <a:cs typeface="Tahoma" panose="020B0604030504040204" pitchFamily="34" charset="0"/>
              </a:rPr>
              <a:t>CoV</a:t>
            </a:r>
            <a:r>
              <a:rPr lang="en-GB" sz="1100" b="1" dirty="0">
                <a:solidFill>
                  <a:prstClr val="black">
                    <a:lumMod val="65000"/>
                    <a:lumOff val="35000"/>
                  </a:prstClr>
                </a:solidFill>
                <a:ea typeface="Tahoma" panose="020B0604030504040204" pitchFamily="34" charset="0"/>
                <a:cs typeface="Tahoma" panose="020B0604030504040204" pitchFamily="34" charset="0"/>
              </a:rPr>
              <a:t> by country of probable infection and country of report from March 2012 and as of 30 June 2018</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398" y="742143"/>
            <a:ext cx="9802279" cy="6018245"/>
          </a:xfrm>
          <a:prstGeom prst="rect">
            <a:avLst/>
          </a:prstGeom>
        </p:spPr>
      </p:pic>
    </p:spTree>
    <p:extLst>
      <p:ext uri="{BB962C8B-B14F-4D97-AF65-F5344CB8AC3E}">
        <p14:creationId xmlns:p14="http://schemas.microsoft.com/office/powerpoint/2010/main" val="2875308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_PowerPoint_Template_2018-interim-nobuilding.potx [Read-Only]" id="{C9364B64-2D00-4FE1-84BD-38B1478B7EA5}" vid="{B48BE4D1-7B20-4FB4-931B-A5639BDA65BE}"/>
    </a:ext>
  </a:ext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CDC_PowerPoint_Template_2009_rev_1_1">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_PowerPoint_Template_2018-interim-nobuilding.potx [Read-Only]" id="{CFA17C8E-DEC0-4DC3-BB16-8D8F3FD3FF15}" vid="{C5CA6C95-BAB5-4F2A-9258-70FEDDDA54F5}"/>
    </a:ext>
  </a:extLst>
</a:theme>
</file>

<file path=ppt/theme/theme5.xml><?xml version="1.0" encoding="utf-8"?>
<a:theme xmlns:a="http://schemas.openxmlformats.org/drawingml/2006/main" name="1_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_PowerPoint_Template_2018-interim-nobuilding.potx [Read-Only]" id="{CFA17C8E-DEC0-4DC3-BB16-8D8F3FD3FF15}" vid="{C08EB56C-CAFC-481B-A7BE-4781DE76A71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2.xml><?xml version="1.0" encoding="utf-8"?>
<ds:datastoreItem xmlns:ds="http://schemas.openxmlformats.org/officeDocument/2006/customXml" ds:itemID="{A98013DF-7568-4DE1-A15A-B72D0DA1D637}">
  <ds:schemaRefs>
    <ds:schemaRef ds:uri="http://purl.org/dc/terms/"/>
    <ds:schemaRef ds:uri="http://schemas.microsoft.com/office/2006/documentManagement/types"/>
    <ds:schemaRef ds:uri="http://schemas.microsoft.com/office/2006/metadata/properties"/>
    <ds:schemaRef ds:uri="d23a570b-d7a9-49ca-a34c-8afb8206b4bf"/>
    <ds:schemaRef ds:uri="http://purl.org/dc/elements/1.1/"/>
    <ds:schemaRef ds:uri="http://schemas.microsoft.com/office/infopath/2007/PartnerControls"/>
    <ds:schemaRef ds:uri="http://schemas.openxmlformats.org/package/2006/metadata/core-properties"/>
    <ds:schemaRef ds:uri="376727eb-354b-45e4-998d-f84ea079474e"/>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5.xml><?xml version="1.0" encoding="utf-8"?>
<ds:datastoreItem xmlns:ds="http://schemas.openxmlformats.org/officeDocument/2006/customXml" ds:itemID="{12C6006D-0315-439C-9BFB-C85185C42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17280</TotalTime>
  <Words>208</Words>
  <Application>Microsoft Office PowerPoint</Application>
  <PresentationFormat>Widescreen</PresentationFormat>
  <Paragraphs>15</Paragraphs>
  <Slides>10</Slides>
  <Notes>1</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10</vt:i4>
      </vt:variant>
    </vt:vector>
  </HeadingPairs>
  <TitlesOfParts>
    <vt:vector size="22" baseType="lpstr">
      <vt:lpstr>Arial</vt:lpstr>
      <vt:lpstr>Calibri</vt:lpstr>
      <vt:lpstr>Calibri Light</vt:lpstr>
      <vt:lpstr>Tahoma</vt:lpstr>
      <vt:lpstr>Times</vt:lpstr>
      <vt:lpstr>Wingdings</vt:lpstr>
      <vt:lpstr>ECDC_PowerPoint_Template_2017</vt:lpstr>
      <vt:lpstr>5_ECDC_PowerPoint_Template_2009_rev_1_2</vt:lpstr>
      <vt:lpstr>ECDC_PowerPoint_Template_2009_rev_1_1</vt:lpstr>
      <vt:lpstr>ECDC_PowerPoint_Template_2017-2</vt:lpstr>
      <vt:lpstr>1_ECDC_PowerPoint_Template_2017</vt:lpstr>
      <vt:lpstr>Office Theme</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ECDC</dc:creator>
  <cp:keywords/>
  <cp:lastModifiedBy>Vivian Tse</cp:lastModifiedBy>
  <cp:revision>1236</cp:revision>
  <cp:lastPrinted>2017-03-24T07:50:18Z</cp:lastPrinted>
  <dcterms:created xsi:type="dcterms:W3CDTF">2015-11-05T13:02:54Z</dcterms:created>
  <dcterms:modified xsi:type="dcterms:W3CDTF">2018-07-13T11:26:32Z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