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 id="2147483729" r:id="rId7"/>
  </p:sldMasterIdLst>
  <p:notesMasterIdLst>
    <p:notesMasterId r:id="rId15"/>
  </p:notesMasterIdLst>
  <p:handoutMasterIdLst>
    <p:handoutMasterId r:id="rId16"/>
  </p:handoutMasterIdLst>
  <p:sldIdLst>
    <p:sldId id="256" r:id="rId8"/>
    <p:sldId id="322" r:id="rId9"/>
    <p:sldId id="323" r:id="rId10"/>
    <p:sldId id="324" r:id="rId11"/>
    <p:sldId id="325" r:id="rId12"/>
    <p:sldId id="330" r:id="rId13"/>
    <p:sldId id="331" r:id="rId14"/>
  </p:sldIdLst>
  <p:sldSz cx="12192000" cy="6858000"/>
  <p:notesSz cx="7010400" cy="9296400"/>
  <p:custDataLst>
    <p:tags r:id="rId17"/>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 id="4" name="Tracy Stefanucci Hellstrom" initials="TSH" lastIdx="2" clrIdx="4">
    <p:extLst>
      <p:ext uri="{19B8F6BF-5375-455C-9EA6-DF929625EA0E}">
        <p15:presenceInfo xmlns:p15="http://schemas.microsoft.com/office/powerpoint/2012/main" userId="Tracy Stefanucci Hellstrom" providerId="None"/>
      </p:ext>
    </p:extLst>
  </p:cmAuthor>
  <p:cmAuthor id="5" name="Agoritsa Baka" initials="AB" lastIdx="1" clrIdx="5">
    <p:extLst>
      <p:ext uri="{19B8F6BF-5375-455C-9EA6-DF929625EA0E}">
        <p15:presenceInfo xmlns:p15="http://schemas.microsoft.com/office/powerpoint/2012/main" userId="Agoritsa B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7662" autoAdjust="0"/>
  </p:normalViewPr>
  <p:slideViewPr>
    <p:cSldViewPr snapToGrid="0">
      <p:cViewPr varScale="1">
        <p:scale>
          <a:sx n="125" d="100"/>
          <a:sy n="125" d="100"/>
        </p:scale>
        <p:origin x="322"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6115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85449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73835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20767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21/01/2022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189098903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r>
              <a:rPr lang="en-GB" sz="1800" kern="0">
                <a:solidFill>
                  <a:prstClr val="white"/>
                </a:solidFill>
                <a:ea typeface="+mn-ea"/>
              </a:rPr>
              <a:t>Week 3, </a:t>
            </a:r>
            <a:r>
              <a:rPr lang="en-GB" sz="1800" kern="0" dirty="0">
                <a:solidFill>
                  <a:prstClr val="white"/>
                </a:solidFill>
                <a:ea typeface="+mn-ea"/>
              </a:rPr>
              <a:t>2022</a:t>
            </a:r>
            <a:br>
              <a:rPr lang="en-GB" sz="1800" b="0" kern="0" dirty="0">
                <a:solidFill>
                  <a:prstClr val="white"/>
                </a:solidFill>
                <a:ea typeface="+mn-ea"/>
              </a:rPr>
            </a:br>
            <a:endParaRPr lang="en-GB" dirty="0"/>
          </a:p>
        </p:txBody>
      </p:sp>
      <p:sp>
        <p:nvSpPr>
          <p:cNvPr id="7" name="Subtitle 6"/>
          <p:cNvSpPr>
            <a:spLocks noGrp="1"/>
          </p:cNvSpPr>
          <p:nvPr>
            <p:ph type="subTitle" idx="1"/>
          </p:nvPr>
        </p:nvSpPr>
        <p:spPr>
          <a:xfrm>
            <a:off x="648000" y="3438204"/>
            <a:ext cx="10800000" cy="504000"/>
          </a:xfrm>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 2022</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8" name="Content Placeholder 2">
            <a:extLst>
              <a:ext uri="{FF2B5EF4-FFF2-40B4-BE49-F238E27FC236}">
                <a16:creationId xmlns:a16="http://schemas.microsoft.com/office/drawing/2014/main" id="{72484ADB-F06A-4B56-9987-7190A8F615F1}"/>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 2022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7" name="Content Placeholder 2">
            <a:extLst>
              <a:ext uri="{FF2B5EF4-FFF2-40B4-BE49-F238E27FC236}">
                <a16:creationId xmlns:a16="http://schemas.microsoft.com/office/drawing/2014/main" id="{54CEF3C0-0962-4A42-86F4-966BCCC7A08B}"/>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2, 2022</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144E50F9-DC83-4785-BD2F-33A68B08CA51}"/>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686936" y="56276"/>
            <a:ext cx="10354188" cy="718451"/>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1 to week 2, 2022</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8" name="Content Placeholder 2">
            <a:extLst>
              <a:ext uri="{FF2B5EF4-FFF2-40B4-BE49-F238E27FC236}">
                <a16:creationId xmlns:a16="http://schemas.microsoft.com/office/drawing/2014/main" id="{DA60FD0B-9A47-4A67-AA69-FC54E3D1514B}"/>
              </a:ext>
            </a:extLst>
          </p:cNvPr>
          <p:cNvPicPr>
            <a:picLocks/>
          </p:cNvPicPr>
          <p:nvPr/>
        </p:nvPicPr>
        <p:blipFill>
          <a:blip r:embed="rId3" cstate="print"/>
          <a:stretch>
            <a:fillRect/>
          </a:stretch>
        </p:blipFill>
        <p:spPr>
          <a:xfrm>
            <a:off x="1828800" y="691672"/>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18D8-0621-44FD-8434-B8D95BE91F36}"/>
              </a:ext>
            </a:extLst>
          </p:cNvPr>
          <p:cNvSpPr>
            <a:spLocks noGrp="1"/>
          </p:cNvSpPr>
          <p:nvPr>
            <p:ph type="title"/>
          </p:nvPr>
        </p:nvSpPr>
        <p:spPr>
          <a:xfrm>
            <a:off x="431999" y="382459"/>
            <a:ext cx="10354188" cy="951722"/>
          </a:xfrm>
        </p:spPr>
        <p:txBody>
          <a:bodyPr>
            <a:normAutofit/>
          </a:bodyPr>
          <a:lstStyle/>
          <a:p>
            <a:r>
              <a:rPr lang="en-GB" sz="2400" dirty="0">
                <a:effectLst/>
              </a:rPr>
              <a:t>Geographical distribution of cholera cases reported worldwide from </a:t>
            </a:r>
            <a:r>
              <a:rPr lang="en-GB" sz="2400" dirty="0"/>
              <a:t>October</a:t>
            </a:r>
            <a:r>
              <a:rPr lang="en-GB" sz="2400" dirty="0">
                <a:effectLst/>
              </a:rPr>
              <a:t> to </a:t>
            </a:r>
            <a:r>
              <a:rPr lang="en-GB" sz="2400" dirty="0"/>
              <a:t>December</a:t>
            </a:r>
            <a:r>
              <a:rPr lang="en-GB" sz="2400" dirty="0">
                <a:effectLst/>
              </a:rPr>
              <a:t> 2021 </a:t>
            </a:r>
            <a:endParaRPr lang="en-GB" sz="2400" dirty="0"/>
          </a:p>
        </p:txBody>
      </p:sp>
      <p:sp>
        <p:nvSpPr>
          <p:cNvPr id="4" name="Slide Number Placeholder 3">
            <a:extLst>
              <a:ext uri="{FF2B5EF4-FFF2-40B4-BE49-F238E27FC236}">
                <a16:creationId xmlns:a16="http://schemas.microsoft.com/office/drawing/2014/main" id="{CCC9CDE5-D5E0-4EF5-9525-DB8AAEC49E1C}"/>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6" name="Picture 5">
            <a:extLst>
              <a:ext uri="{FF2B5EF4-FFF2-40B4-BE49-F238E27FC236}">
                <a16:creationId xmlns:a16="http://schemas.microsoft.com/office/drawing/2014/main" id="{1BC4FCC8-F005-426F-9645-2BEEC5B944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8145" y="1186862"/>
            <a:ext cx="7215710" cy="5436000"/>
          </a:xfrm>
          <a:prstGeom prst="rect">
            <a:avLst/>
          </a:prstGeom>
        </p:spPr>
      </p:pic>
    </p:spTree>
    <p:extLst>
      <p:ext uri="{BB962C8B-B14F-4D97-AF65-F5344CB8AC3E}">
        <p14:creationId xmlns:p14="http://schemas.microsoft.com/office/powerpoint/2010/main" val="219350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EFA2-5429-4636-B7B4-630B12490A21}"/>
              </a:ext>
            </a:extLst>
          </p:cNvPr>
          <p:cNvSpPr>
            <a:spLocks noGrp="1"/>
          </p:cNvSpPr>
          <p:nvPr>
            <p:ph type="title"/>
          </p:nvPr>
        </p:nvSpPr>
        <p:spPr/>
        <p:txBody>
          <a:bodyPr vert="horz" lIns="91440" tIns="45720" rIns="91440" bIns="45720" rtlCol="0" anchor="ctr">
            <a:normAutofit/>
          </a:bodyPr>
          <a:lstStyle/>
          <a:p>
            <a:r>
              <a:rPr lang="en-GB" sz="2400" spc="-100" dirty="0"/>
              <a:t>Geographical distribution of cholera cases reported worldwide in 2021</a:t>
            </a:r>
          </a:p>
        </p:txBody>
      </p:sp>
      <p:sp>
        <p:nvSpPr>
          <p:cNvPr id="4" name="Slide Number Placeholder 3">
            <a:extLst>
              <a:ext uri="{FF2B5EF4-FFF2-40B4-BE49-F238E27FC236}">
                <a16:creationId xmlns:a16="http://schemas.microsoft.com/office/drawing/2014/main" id="{7123091F-BA12-452F-81FF-20BE369B2A6D}"/>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741A2004-718A-4B14-9C30-FFDEEC014F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0870" y="1249247"/>
            <a:ext cx="7780533" cy="5379720"/>
          </a:xfrm>
          <a:prstGeom prst="rect">
            <a:avLst/>
          </a:prstGeom>
        </p:spPr>
      </p:pic>
    </p:spTree>
    <p:extLst>
      <p:ext uri="{BB962C8B-B14F-4D97-AF65-F5344CB8AC3E}">
        <p14:creationId xmlns:p14="http://schemas.microsoft.com/office/powerpoint/2010/main" val="1211707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1_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D DRC 10 October 2018" id="{AE07E9E6-2FA5-4976-8EFE-E6E382FC1AE7}" vid="{BF285144-510D-4A03-B3A8-0FCB0D045580}"/>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A98013DF-7568-4DE1-A15A-B72D0DA1D637}">
  <ds:schemaRefs>
    <ds:schemaRef ds:uri="http://schemas.microsoft.com/office/2006/metadata/properties"/>
    <ds:schemaRef ds:uri="http://schemas.microsoft.com/sharepoint/v3"/>
    <ds:schemaRef ds:uri="http://schemas.microsoft.com/office/2006/documentManagement/types"/>
    <ds:schemaRef ds:uri="376727eb-354b-45e4-998d-f84ea079474e"/>
    <ds:schemaRef ds:uri="d23a570b-d7a9-49ca-a34c-8afb8206b4bf"/>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28481</TotalTime>
  <Words>295</Words>
  <Application>Microsoft Office PowerPoint</Application>
  <PresentationFormat>Widescreen</PresentationFormat>
  <Paragraphs>19</Paragraphs>
  <Slides>7</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Helvetica</vt:lpstr>
      <vt:lpstr>Tahoma</vt:lpstr>
      <vt:lpstr>Theme_ECDC</vt:lpstr>
      <vt:lpstr>1_Theme_ECDC</vt:lpstr>
      <vt:lpstr>Reusable maps and graphs from ECDC Communicable Disease Threats Report  Week 3, 2022 </vt:lpstr>
      <vt:lpstr>Distribution of COVID-19 cases worldwide, in accordance with the applied case definitions in the affected countries, as of week 2 2022</vt:lpstr>
      <vt:lpstr>Distribution of COVID-19 deaths worldwide, as of week 2, 2022 </vt:lpstr>
      <vt:lpstr>Distribution of laboratory-confirmed cases of COVID-19  in the EU/EEA, as of week 2, 2022</vt:lpstr>
      <vt:lpstr>Geographical distribution of 14-day cumulative number of reported COVID-19 cases  per 100 000 population, worldwide, week 1 to week 2, 2022</vt:lpstr>
      <vt:lpstr>Geographical distribution of cholera cases reported worldwide from October to December 2021 </vt:lpstr>
      <vt:lpstr>Geographical distribution of cholera cases reported worldwide in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cp:lastModifiedBy>
  <cp:revision>2209</cp:revision>
  <cp:lastPrinted>2017-03-24T07:50:18Z</cp:lastPrinted>
  <dcterms:created xsi:type="dcterms:W3CDTF">2015-11-05T13:02:54Z</dcterms:created>
  <dcterms:modified xsi:type="dcterms:W3CDTF">2022-01-21T12:30:00Z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