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  <p:sldMasterId id="2147483652" r:id="rId7"/>
  </p:sldMasterIdLst>
  <p:notesMasterIdLst>
    <p:notesMasterId r:id="rId13"/>
  </p:notesMasterIdLst>
  <p:handoutMasterIdLst>
    <p:handoutMasterId r:id="rId14"/>
  </p:handoutMasterIdLst>
  <p:sldIdLst>
    <p:sldId id="256" r:id="rId8"/>
    <p:sldId id="352" r:id="rId9"/>
    <p:sldId id="355" r:id="rId10"/>
    <p:sldId id="356" r:id="rId11"/>
    <p:sldId id="357" r:id="rId12"/>
  </p:sldIdLst>
  <p:sldSz cx="12192000" cy="6858000"/>
  <p:notesSz cx="7010400" cy="9296400"/>
  <p:custDataLst>
    <p:tags r:id="rId15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F6AC9-7B04-B55A-3A15-98FB7805A451}" v="28" dt="2022-09-28T14:46:42.923"/>
    <p1510:client id="{34A620A4-6F57-EEFA-B8D8-18C65179DB97}" v="6" dt="2022-10-07T07:17:11.537"/>
    <p1510:client id="{54B44E79-AB71-4FE0-98BD-50C27C7957E0}" v="4" dt="2022-09-23T13:36:19.850"/>
    <p1510:client id="{68865363-6A7E-4C2B-8EC0-1EC0F9A46848}" v="72" dt="2022-09-23T13:48:52.662"/>
    <p1510:client id="{9A4ABEF7-4693-17B1-1979-87125A03EFC7}" v="5" dt="2022-10-07T07:01:18.111"/>
    <p1510:client id="{B87E5AA6-9491-65A1-245B-1B0646011E81}" v="3" dt="2022-09-28T12:40:16.765"/>
    <p1510:client id="{C27F6CC9-2DB0-6BD6-7B1F-7506997ACC55}" v="4" dt="2022-09-26T08:43:41.933"/>
    <p1510:client id="{C85F9B14-43D9-D741-33D7-897309EC1340}" v="21" dt="2022-10-07T07:14:28.858"/>
    <p1510:client id="{F62E68AB-E708-0154-7C59-5FDC9726AF8C}" v="8" dt="2022-09-26T08:42:36.922"/>
    <p1510:client id="{FE262DFF-5960-4877-9DAD-0A78E295B319}" v="3" dt="2022-09-23T13:40:59.514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an Tareq" userId="S::hasan.tareq@ecdc.europa.eu::ca4b896e-59c9-4068-92a9-87a43415e148" providerId="AD" clId="Web-{C27F6CC9-2DB0-6BD6-7B1F-7506997ACC55}"/>
    <pc:docChg chg="delSld">
      <pc:chgData name="Hasan Tareq" userId="S::hasan.tareq@ecdc.europa.eu::ca4b896e-59c9-4068-92a9-87a43415e148" providerId="AD" clId="Web-{C27F6CC9-2DB0-6BD6-7B1F-7506997ACC55}" dt="2022-09-26T08:43:41.933" v="3"/>
      <pc:docMkLst>
        <pc:docMk/>
      </pc:docMkLst>
      <pc:sldChg chg="del">
        <pc:chgData name="Hasan Tareq" userId="S::hasan.tareq@ecdc.europa.eu::ca4b896e-59c9-4068-92a9-87a43415e148" providerId="AD" clId="Web-{C27F6CC9-2DB0-6BD6-7B1F-7506997ACC55}" dt="2022-09-26T08:43:41.933" v="3"/>
        <pc:sldMkLst>
          <pc:docMk/>
          <pc:sldMk cId="2469427766" sldId="339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33" v="2"/>
        <pc:sldMkLst>
          <pc:docMk/>
          <pc:sldMk cId="937330491" sldId="340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0"/>
        <pc:sldMkLst>
          <pc:docMk/>
          <pc:sldMk cId="93234913" sldId="341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1"/>
        <pc:sldMkLst>
          <pc:docMk/>
          <pc:sldMk cId="1878906225" sldId="342"/>
        </pc:sldMkLst>
      </pc:sldChg>
    </pc:docChg>
  </pc:docChgLst>
  <pc:docChgLst>
    <pc:chgData name="Luis Eduardo Lucena Baeza" userId="S::luis.lucena@ecdc.europa.eu::c7476917-d29c-4daf-aeec-a75f657162c9" providerId="AD" clId="Web-{123F6AC9-7B04-B55A-3A15-98FB7805A451}"/>
    <pc:docChg chg="addSld modSld">
      <pc:chgData name="Luis Eduardo Lucena Baeza" userId="S::luis.lucena@ecdc.europa.eu::c7476917-d29c-4daf-aeec-a75f657162c9" providerId="AD" clId="Web-{123F6AC9-7B04-B55A-3A15-98FB7805A451}" dt="2022-09-28T14:46:42.923" v="33" actId="20577"/>
      <pc:docMkLst>
        <pc:docMk/>
      </pc:docMkLst>
      <pc:sldChg chg="addSp modSp new">
        <pc:chgData name="Luis Eduardo Lucena Baeza" userId="S::luis.lucena@ecdc.europa.eu::c7476917-d29c-4daf-aeec-a75f657162c9" providerId="AD" clId="Web-{123F6AC9-7B04-B55A-3A15-98FB7805A451}" dt="2022-09-28T14:46:35.579" v="30" actId="20577"/>
        <pc:sldMkLst>
          <pc:docMk/>
          <pc:sldMk cId="350884407" sldId="347"/>
        </pc:sldMkLst>
        <pc:spChg chg="mod">
          <ac:chgData name="Luis Eduardo Lucena Baeza" userId="S::luis.lucena@ecdc.europa.eu::c7476917-d29c-4daf-aeec-a75f657162c9" providerId="AD" clId="Web-{123F6AC9-7B04-B55A-3A15-98FB7805A451}" dt="2022-09-28T14:46:35.579" v="30" actId="20577"/>
          <ac:spMkLst>
            <pc:docMk/>
            <pc:sldMk cId="350884407" sldId="347"/>
            <ac:spMk id="2" creationId="{BDFAEE3A-5B3D-7471-48AE-E7CC741C329D}"/>
          </ac:spMkLst>
        </pc:spChg>
        <pc:graphicFrameChg chg="add mod">
          <ac:chgData name="Luis Eduardo Lucena Baeza" userId="S::luis.lucena@ecdc.europa.eu::c7476917-d29c-4daf-aeec-a75f657162c9" providerId="AD" clId="Web-{123F6AC9-7B04-B55A-3A15-98FB7805A451}" dt="2022-09-28T14:44:14.578" v="17" actId="1076"/>
          <ac:graphicFrameMkLst>
            <pc:docMk/>
            <pc:sldMk cId="350884407" sldId="347"/>
            <ac:graphicFrameMk id="6" creationId="{F740B4BA-8D27-15B1-9062-D7975F7F9990}"/>
          </ac:graphicFrameMkLst>
        </pc:graphicFrameChg>
      </pc:sldChg>
      <pc:sldChg chg="addSp delSp modSp new">
        <pc:chgData name="Luis Eduardo Lucena Baeza" userId="S::luis.lucena@ecdc.europa.eu::c7476917-d29c-4daf-aeec-a75f657162c9" providerId="AD" clId="Web-{123F6AC9-7B04-B55A-3A15-98FB7805A451}" dt="2022-09-28T14:46:42.923" v="33" actId="20577"/>
        <pc:sldMkLst>
          <pc:docMk/>
          <pc:sldMk cId="3531455948" sldId="348"/>
        </pc:sldMkLst>
        <pc:spChg chg="mod">
          <ac:chgData name="Luis Eduardo Lucena Baeza" userId="S::luis.lucena@ecdc.europa.eu::c7476917-d29c-4daf-aeec-a75f657162c9" providerId="AD" clId="Web-{123F6AC9-7B04-B55A-3A15-98FB7805A451}" dt="2022-09-28T14:46:42.923" v="33" actId="20577"/>
          <ac:spMkLst>
            <pc:docMk/>
            <pc:sldMk cId="3531455948" sldId="348"/>
            <ac:spMk id="2" creationId="{11862528-D342-CFAF-69D7-BA4BDBFEB579}"/>
          </ac:spMkLst>
        </pc:spChg>
        <pc:spChg chg="del">
          <ac:chgData name="Luis Eduardo Lucena Baeza" userId="S::luis.lucena@ecdc.europa.eu::c7476917-d29c-4daf-aeec-a75f657162c9" providerId="AD" clId="Web-{123F6AC9-7B04-B55A-3A15-98FB7805A451}" dt="2022-09-28T14:45:22.860" v="19"/>
          <ac:spMkLst>
            <pc:docMk/>
            <pc:sldMk cId="3531455948" sldId="348"/>
            <ac:spMk id="3" creationId="{D68204D3-BDF6-74CB-FBDE-C868E23EBF3A}"/>
          </ac:spMkLst>
        </pc:spChg>
        <pc:picChg chg="add mod ord">
          <ac:chgData name="Luis Eduardo Lucena Baeza" userId="S::luis.lucena@ecdc.europa.eu::c7476917-d29c-4daf-aeec-a75f657162c9" providerId="AD" clId="Web-{123F6AC9-7B04-B55A-3A15-98FB7805A451}" dt="2022-09-28T14:45:22.860" v="19"/>
          <ac:picMkLst>
            <pc:docMk/>
            <pc:sldMk cId="3531455948" sldId="348"/>
            <ac:picMk id="6" creationId="{A3159B14-D258-579C-3E5C-302885EB338E}"/>
          </ac:picMkLst>
        </pc:picChg>
      </pc:sldChg>
    </pc:docChg>
  </pc:docChgLst>
  <pc:docChgLst>
    <pc:chgData name="Xanthi Andrianou" userId="S::xanthi.andrianou@ecdc.europa.eu::deb2606c-0fde-4d20-b6c2-0c513d7432e1" providerId="AD" clId="Web-{34A620A4-6F57-EEFA-B8D8-18C65179DB97}"/>
    <pc:docChg chg="delSld">
      <pc:chgData name="Xanthi Andrianou" userId="S::xanthi.andrianou@ecdc.europa.eu::deb2606c-0fde-4d20-b6c2-0c513d7432e1" providerId="AD" clId="Web-{34A620A4-6F57-EEFA-B8D8-18C65179DB97}" dt="2022-10-07T07:17:11.537" v="5"/>
      <pc:docMkLst>
        <pc:docMk/>
      </pc:docMkLst>
      <pc:sldChg chg="del">
        <pc:chgData name="Xanthi Andrianou" userId="S::xanthi.andrianou@ecdc.europa.eu::deb2606c-0fde-4d20-b6c2-0c513d7432e1" providerId="AD" clId="Web-{34A620A4-6F57-EEFA-B8D8-18C65179DB97}" dt="2022-10-07T07:17:11.537" v="4"/>
        <pc:sldMkLst>
          <pc:docMk/>
          <pc:sldMk cId="292763643" sldId="343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5"/>
        <pc:sldMkLst>
          <pc:docMk/>
          <pc:sldMk cId="1419036773" sldId="344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2"/>
        <pc:sldMkLst>
          <pc:docMk/>
          <pc:sldMk cId="1683966594" sldId="345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3"/>
        <pc:sldMkLst>
          <pc:docMk/>
          <pc:sldMk cId="2250684899" sldId="346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1"/>
        <pc:sldMkLst>
          <pc:docMk/>
          <pc:sldMk cId="350884407" sldId="347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0"/>
        <pc:sldMkLst>
          <pc:docMk/>
          <pc:sldMk cId="3531455948" sldId="348"/>
        </pc:sldMkLst>
      </pc:sldChg>
    </pc:docChg>
  </pc:docChgLst>
  <pc:docChgLst>
    <pc:chgData name="Roberto Croci" userId="S::roberto.croci@ecdc.europa.eu::32c032f8-5d8f-4ee2-ae5e-423d6406972f" providerId="AD" clId="Web-{C85F9B14-43D9-D741-33D7-897309EC1340}"/>
    <pc:docChg chg="mod addSld delSld modSld modMainMaster">
      <pc:chgData name="Roberto Croci" userId="S::roberto.croci@ecdc.europa.eu::32c032f8-5d8f-4ee2-ae5e-423d6406972f" providerId="AD" clId="Web-{C85F9B14-43D9-D741-33D7-897309EC1340}" dt="2022-10-07T07:14:48.967" v="19" actId="33475"/>
      <pc:docMkLst>
        <pc:docMk/>
      </pc:docMkLst>
      <pc:sldChg chg="modSp add del">
        <pc:chgData name="Roberto Croci" userId="S::roberto.croci@ecdc.europa.eu::32c032f8-5d8f-4ee2-ae5e-423d6406972f" providerId="AD" clId="Web-{C85F9B14-43D9-D741-33D7-897309EC1340}" dt="2022-10-07T07:13:54.576" v="9"/>
        <pc:sldMkLst>
          <pc:docMk/>
          <pc:sldMk cId="4273818135" sldId="349"/>
        </pc:sldMkLst>
        <pc:spChg chg="mod">
          <ac:chgData name="Roberto Croci" userId="S::roberto.croci@ecdc.europa.eu::32c032f8-5d8f-4ee2-ae5e-423d6406972f" providerId="AD" clId="Web-{C85F9B14-43D9-D741-33D7-897309EC1340}" dt="2022-10-07T07:10:42.338" v="7" actId="20577"/>
          <ac:spMkLst>
            <pc:docMk/>
            <pc:sldMk cId="4273818135" sldId="349"/>
            <ac:spMk id="5" creationId="{A65B441C-5AF1-49AB-BF73-754471A4DCA3}"/>
          </ac:spMkLst>
        </pc:spChg>
      </pc:sldChg>
      <pc:sldChg chg="modSp add del">
        <pc:chgData name="Roberto Croci" userId="S::roberto.croci@ecdc.europa.eu::32c032f8-5d8f-4ee2-ae5e-423d6406972f" providerId="AD" clId="Web-{C85F9B14-43D9-D741-33D7-897309EC1340}" dt="2022-10-07T07:13:54.576" v="10"/>
        <pc:sldMkLst>
          <pc:docMk/>
          <pc:sldMk cId="3170958439" sldId="350"/>
        </pc:sldMkLst>
        <pc:spChg chg="mod">
          <ac:chgData name="Roberto Croci" userId="S::roberto.croci@ecdc.europa.eu::32c032f8-5d8f-4ee2-ae5e-423d6406972f" providerId="AD" clId="Web-{C85F9B14-43D9-D741-33D7-897309EC1340}" dt="2022-10-07T07:10:37.213" v="4" actId="20577"/>
          <ac:spMkLst>
            <pc:docMk/>
            <pc:sldMk cId="3170958439" sldId="350"/>
            <ac:spMk id="5" creationId="{A65B441C-5AF1-49AB-BF73-754471A4DCA3}"/>
          </ac:spMkLst>
        </pc:spChg>
      </pc:sldChg>
      <pc:sldChg chg="add del">
        <pc:chgData name="Roberto Croci" userId="S::roberto.croci@ecdc.europa.eu::32c032f8-5d8f-4ee2-ae5e-423d6406972f" providerId="AD" clId="Web-{C85F9B14-43D9-D741-33D7-897309EC1340}" dt="2022-10-07T07:13:54.576" v="11"/>
        <pc:sldMkLst>
          <pc:docMk/>
          <pc:sldMk cId="3908803896" sldId="351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19.200" v="8"/>
        <pc:sldMkLst>
          <pc:docMk/>
          <pc:sldMk cId="95566152" sldId="352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5"/>
        <pc:sldMkLst>
          <pc:docMk/>
          <pc:sldMk cId="3636374352" sldId="353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6"/>
        <pc:sldMkLst>
          <pc:docMk/>
          <pc:sldMk cId="3750224700" sldId="354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58.857" v="14"/>
        <pc:sldMkLst>
          <pc:docMk/>
          <pc:sldMk cId="2866635141" sldId="355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1.764" v="17"/>
        <pc:sldMkLst>
          <pc:docMk/>
          <pc:sldMk cId="2158156556" sldId="356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8.858" v="18"/>
        <pc:sldMkLst>
          <pc:docMk/>
          <pc:sldMk cId="3882750703" sldId="357"/>
        </pc:sldMkLst>
      </pc:sldChg>
      <pc:sldMasterChg chg="delSp">
        <pc:chgData name="Roberto Croci" userId="S::roberto.croci@ecdc.europa.eu::32c032f8-5d8f-4ee2-ae5e-423d6406972f" providerId="AD" clId="Web-{C85F9B14-43D9-D741-33D7-897309EC1340}" dt="2022-10-07T07:14:48.967" v="19" actId="33475"/>
        <pc:sldMasterMkLst>
          <pc:docMk/>
          <pc:sldMasterMk cId="3717505211" sldId="2147483726"/>
        </pc:sldMasterMkLst>
        <pc:spChg chg="del">
          <ac:chgData name="Roberto Croci" userId="S::roberto.croci@ecdc.europa.eu::32c032f8-5d8f-4ee2-ae5e-423d6406972f" providerId="AD" clId="Web-{C85F9B14-43D9-D741-33D7-897309EC1340}" dt="2022-10-07T07:14:48.967" v="19" actId="33475"/>
          <ac:spMkLst>
            <pc:docMk/>
            <pc:sldMasterMk cId="3717505211" sldId="2147483726"/>
            <ac:spMk id="8" creationId="{7831761A-CC30-BBCA-314B-79CF3CDC319F}"/>
          </ac:spMkLst>
        </pc:spChg>
      </pc:sldMasterChg>
    </pc:docChg>
  </pc:docChgLst>
  <pc:docChgLst>
    <pc:chgData name="Hasan Tareq" userId="S::hasan.tareq@ecdc.europa.eu::ca4b896e-59c9-4068-92a9-87a43415e148" providerId="AD" clId="Web-{F62E68AB-E708-0154-7C59-5FDC9726AF8C}"/>
    <pc:docChg chg="addSld delSld addMainMaster modMainMaster">
      <pc:chgData name="Hasan Tareq" userId="S::hasan.tareq@ecdc.europa.eu::ca4b896e-59c9-4068-92a9-87a43415e148" providerId="AD" clId="Web-{F62E68AB-E708-0154-7C59-5FDC9726AF8C}" dt="2022-09-26T08:42:36.922" v="7"/>
      <pc:docMkLst>
        <pc:docMk/>
      </pc:docMkLst>
      <pc:sldChg chg="add">
        <pc:chgData name="Hasan Tareq" userId="S::hasan.tareq@ecdc.europa.eu::ca4b896e-59c9-4068-92a9-87a43415e148" providerId="AD" clId="Web-{F62E68AB-E708-0154-7C59-5FDC9726AF8C}" dt="2022-09-26T08:42:21" v="4"/>
        <pc:sldMkLst>
          <pc:docMk/>
          <pc:sldMk cId="292763643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3"/>
        <pc:sldMkLst>
          <pc:docMk/>
          <pc:sldMk cId="957048210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2"/>
        <pc:sldMkLst>
          <pc:docMk/>
          <pc:sldMk cId="17222704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21.250" v="5"/>
        <pc:sldMkLst>
          <pc:docMk/>
          <pc:sldMk cId="141903677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781" v="6"/>
        <pc:sldMkLst>
          <pc:docMk/>
          <pc:sldMk cId="1683966594" sldId="345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922" v="7"/>
        <pc:sldMkLst>
          <pc:docMk/>
          <pc:sldMk cId="2250684899" sldId="346"/>
        </pc:sldMkLst>
      </pc:sldChg>
      <pc:sldMasterChg chg="mo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2074476772" sldId="2147483648"/>
        </pc:sldMasterMkLst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2756195105" sldId="2147483729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833273552" sldId="2147483730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025950566" sldId="2147483731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1511867025" sldId="2147483732"/>
          </pc:sldLayoutMkLst>
        </pc:sldLayoutChg>
      </pc:sldMasterChg>
      <pc:sldMasterChg chg="add ad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4151493230" sldId="2147483652"/>
        </pc:sldMasterMkLst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127691055" sldId="2147483653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383753751" sldId="2147483654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3490969334" sldId="2147483655"/>
          </pc:sldLayoutMkLst>
        </pc:sldLayoutChg>
      </pc:sldMasterChg>
    </pc:docChg>
  </pc:docChgLst>
  <pc:docChgLst>
    <pc:chgData name="Jon Bilbatua" userId="S::jon.bilbatua@ecdc.europa.eu::799cd09a-c23e-42a4-a7ce-fb4603bc8cb0" providerId="AD" clId="Web-{B87E5AA6-9491-65A1-245B-1B0646011E81}"/>
    <pc:docChg chg="modSld">
      <pc:chgData name="Jon Bilbatua" userId="S::jon.bilbatua@ecdc.europa.eu::799cd09a-c23e-42a4-a7ce-fb4603bc8cb0" providerId="AD" clId="Web-{B87E5AA6-9491-65A1-245B-1B0646011E81}" dt="2022-09-28T12:40:14.781" v="1" actId="20577"/>
      <pc:docMkLst>
        <pc:docMk/>
      </pc:docMkLst>
      <pc:sldChg chg="modSp">
        <pc:chgData name="Jon Bilbatua" userId="S::jon.bilbatua@ecdc.europa.eu::799cd09a-c23e-42a4-a7ce-fb4603bc8cb0" providerId="AD" clId="Web-{B87E5AA6-9491-65A1-245B-1B0646011E81}" dt="2022-09-28T12:40:14.78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87E5AA6-9491-65A1-245B-1B0646011E81}" dt="2022-09-28T12:40:14.781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Xanthi Andrianou" userId="S::xanthi.andrianou@ecdc.europa.eu::deb2606c-0fde-4d20-b6c2-0c513d7432e1" providerId="AD" clId="Web-{9A4ABEF7-4693-17B1-1979-87125A03EFC7}"/>
    <pc:docChg chg="modSld">
      <pc:chgData name="Xanthi Andrianou" userId="S::xanthi.andrianou@ecdc.europa.eu::deb2606c-0fde-4d20-b6c2-0c513d7432e1" providerId="AD" clId="Web-{9A4ABEF7-4693-17B1-1979-87125A03EFC7}" dt="2022-10-07T07:01:14.502" v="3" actId="20577"/>
      <pc:docMkLst>
        <pc:docMk/>
      </pc:docMkLst>
      <pc:sldChg chg="modSp">
        <pc:chgData name="Xanthi Andrianou" userId="S::xanthi.andrianou@ecdc.europa.eu::deb2606c-0fde-4d20-b6c2-0c513d7432e1" providerId="AD" clId="Web-{9A4ABEF7-4693-17B1-1979-87125A03EFC7}" dt="2022-10-07T07:01:14.502" v="3" actId="20577"/>
        <pc:sldMkLst>
          <pc:docMk/>
          <pc:sldMk cId="4007109742" sldId="256"/>
        </pc:sldMkLst>
        <pc:spChg chg="mod">
          <ac:chgData name="Xanthi Andrianou" userId="S::xanthi.andrianou@ecdc.europa.eu::deb2606c-0fde-4d20-b6c2-0c513d7432e1" providerId="AD" clId="Web-{9A4ABEF7-4693-17B1-1979-87125A03EFC7}" dt="2022-10-07T07:01:14.502" v="3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69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2" y="223936"/>
            <a:ext cx="9829599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1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002" y="6475545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5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6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>
                <a:ea typeface="+mn-ea"/>
              </a:rPr>
            </a:br>
            <a:br>
              <a:rPr lang="en-GB" sz="1800" kern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40, 2022</a:t>
            </a:r>
            <a:br>
              <a:rPr lang="en-GB" sz="1800" b="0" kern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35D29-C562-024D-36D5-1BFD1327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86" y="252514"/>
            <a:ext cx="10518767" cy="951722"/>
          </a:xfrm>
        </p:spPr>
        <p:txBody>
          <a:bodyPr>
            <a:normAutofit fontScale="90000"/>
          </a:bodyPr>
          <a:lstStyle/>
          <a:p>
            <a:r>
              <a:rPr lang="en-GB"/>
              <a:t>Distribution of confirmed cases of MERS-</a:t>
            </a:r>
            <a:r>
              <a:rPr lang="en-GB" err="1"/>
              <a:t>CoV</a:t>
            </a:r>
            <a:r>
              <a:rPr lang="en-GB"/>
              <a:t> by place of infection and month of onset, March 2012–October 2022</a:t>
            </a:r>
            <a:br>
              <a:rPr lang="en-GB"/>
            </a:b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33789-21CF-2BBC-A069-D047DD4C1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970785"/>
            <a:ext cx="10611341" cy="55047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6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35D29-C562-024D-36D5-1BFD1327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31" y="472850"/>
            <a:ext cx="10518767" cy="951722"/>
          </a:xfrm>
        </p:spPr>
        <p:txBody>
          <a:bodyPr>
            <a:normAutofit fontScale="90000"/>
          </a:bodyPr>
          <a:lstStyle/>
          <a:p>
            <a:r>
              <a:rPr lang="en-GB"/>
              <a:t>Geographical distribution of confirmed cases of MERS-</a:t>
            </a:r>
            <a:r>
              <a:rPr lang="en-GB" err="1"/>
              <a:t>CoV</a:t>
            </a:r>
            <a:r>
              <a:rPr lang="en-GB"/>
              <a:t> by probable region of infection and exposure,</a:t>
            </a:r>
            <a:br>
              <a:rPr lang="en-GB"/>
            </a:br>
            <a:r>
              <a:rPr lang="en-GB"/>
              <a:t>1 January 2022 – 3 October 2022</a:t>
            </a:r>
            <a:br>
              <a:rPr lang="en-GB"/>
            </a:b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958199-D88F-73F1-7605-C78A9968D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75" y="1315827"/>
            <a:ext cx="6766895" cy="524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3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35D29-C562-024D-36D5-1BFD1327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14" y="461833"/>
            <a:ext cx="10518767" cy="951722"/>
          </a:xfrm>
        </p:spPr>
        <p:txBody>
          <a:bodyPr>
            <a:normAutofit fontScale="90000"/>
          </a:bodyPr>
          <a:lstStyle/>
          <a:p>
            <a:r>
              <a:rPr lang="en-GB"/>
              <a:t>Geographical distribution of confirmed cases of MERS-</a:t>
            </a:r>
            <a:r>
              <a:rPr lang="en-GB" err="1"/>
              <a:t>CoV</a:t>
            </a:r>
            <a:r>
              <a:rPr lang="en-GB"/>
              <a:t> by country of infection and year, April 2012–3 October 2022</a:t>
            </a:r>
            <a:br>
              <a:rPr lang="en-GB"/>
            </a:br>
            <a:br>
              <a:rPr lang="en-GB"/>
            </a:b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481BF4-2B14-DE01-2E82-B1EF1D0C9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45" y="1101997"/>
            <a:ext cx="7218830" cy="5578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8156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35D29-C562-024D-36D5-1BFD1327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32" y="594035"/>
            <a:ext cx="10518767" cy="951722"/>
          </a:xfrm>
        </p:spPr>
        <p:txBody>
          <a:bodyPr>
            <a:normAutofit fontScale="90000"/>
          </a:bodyPr>
          <a:lstStyle/>
          <a:p>
            <a:r>
              <a:rPr lang="en-GB"/>
              <a:t>Geographical distribution of confirmed cases of MERS-</a:t>
            </a:r>
            <a:r>
              <a:rPr lang="en-GB" err="1"/>
              <a:t>CoV</a:t>
            </a:r>
            <a:r>
              <a:rPr lang="en-GB"/>
              <a:t> by reporting country, April 2012–3 October 2022</a:t>
            </a: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DE415E-A58D-387B-92B9-FC3214D68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" b="23437"/>
          <a:stretch/>
        </p:blipFill>
        <p:spPr>
          <a:xfrm>
            <a:off x="1619385" y="1069896"/>
            <a:ext cx="8953229" cy="53000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27507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4-3 V3.potx" id="{9BDBD759-98BF-44C9-BE40-39DDE91F763D}" vid="{AE0BEBD6-5E3B-49D9-977D-59D92A23FDD2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73" ma:contentTypeDescription="Create a new document." ma:contentTypeScope="" ma:versionID="26bf90857ead4571da21c3f5a29a20c5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targetNamespace="http://schemas.microsoft.com/office/2006/metadata/properties" ma:root="true" ma:fieldsID="a3e2a48f35a02db9f47d5955c6d0fc45" ns2:_="" ns3:_="" ns4:_="">
    <xsd:import namespace="4240f11c-4df2-4a37-9be1-bdf0d4dfc218"/>
    <xsd:import namespace="fe73b3f6-a427-4a99-886e-da32c6de835d"/>
    <xsd:import namespace="26707851-2300-44a1-a4f6-7b3a1532295f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fals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052CBF1-73CA-4CD0-A5AB-AB26F6503A49}">
  <ds:schemaRefs>
    <ds:schemaRef ds:uri="26707851-2300-44a1-a4f6-7b3a1532295f"/>
    <ds:schemaRef ds:uri="4240f11c-4df2-4a37-9be1-bdf0d4dfc218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5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Theme_ECDC</vt:lpstr>
      <vt:lpstr>Theme_ECDC</vt:lpstr>
      <vt:lpstr>Reusable maps and graphs from ECDC Communicable Disease Threats Report  Week 40, 2022 </vt:lpstr>
      <vt:lpstr>Distribution of confirmed cases of MERS-CoV by place of infection and month of onset, March 2012–October 2022 </vt:lpstr>
      <vt:lpstr>Geographical distribution of confirmed cases of MERS-CoV by probable region of infection and exposure, 1 January 2022 – 3 October 2022 </vt:lpstr>
      <vt:lpstr>Geographical distribution of confirmed cases of MERS-CoV by country of infection and year, April 2012–3 October 2022  </vt:lpstr>
      <vt:lpstr>Geographical distribution of confirmed cases of MERS-CoV by reporting country, April 2012–3 October 2022   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revision>1</cp:revision>
  <cp:lastPrinted>2017-03-24T07:50:18Z</cp:lastPrinted>
  <dcterms:created xsi:type="dcterms:W3CDTF">2015-11-05T13:02:54Z</dcterms:created>
  <dcterms:modified xsi:type="dcterms:W3CDTF">2022-10-07T07:17:14Z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SharedWithUsers">
    <vt:lpwstr>127;#Jeremy Duns</vt:lpwstr>
  </property>
</Properties>
</file>