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652" r:id="rId7"/>
  </p:sldMasterIdLst>
  <p:notesMasterIdLst>
    <p:notesMasterId r:id="rId12"/>
  </p:notesMasterIdLst>
  <p:handoutMasterIdLst>
    <p:handoutMasterId r:id="rId13"/>
  </p:handoutMasterIdLst>
  <p:sldIdLst>
    <p:sldId id="256" r:id="rId8"/>
    <p:sldId id="356" r:id="rId9"/>
    <p:sldId id="354" r:id="rId10"/>
    <p:sldId id="355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8E5C0-3ECE-7338-A2D3-094673EF72D7}" v="13" dt="2022-10-28T11:43:12.888"/>
    <p1510:client id="{4D577CF5-6DBC-85F1-6872-772F462AC3B0}" v="7" dt="2022-10-28T11:05:06.127"/>
    <p1510:client id="{61968468-23BD-B6D2-5366-5E9074B5EF5E}" v="2" dt="2022-10-28T11:10:36.739"/>
    <p1510:client id="{A2E1521A-2FB7-4C55-B9F5-8D56D2A168E4}" v="21" dt="2022-10-21T13:32:46.558"/>
    <p1510:client id="{E9761C6E-1CB3-E07F-8524-42CED474BC2F}" v="9" dt="2022-10-25T13:24:27.33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43, 2022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6397-B36D-A7DE-C708-5F599947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Geographic distribution of EVD cases, Uganda, 2022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3815E-4074-31A5-D65A-46339A7E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9075312E-969E-3B45-D54E-6CEB50CB1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166" y="1003968"/>
            <a:ext cx="8250569" cy="5260935"/>
          </a:xfrm>
        </p:spPr>
      </p:pic>
    </p:spTree>
    <p:extLst>
      <p:ext uri="{BB962C8B-B14F-4D97-AF65-F5344CB8AC3E}">
        <p14:creationId xmlns:p14="http://schemas.microsoft.com/office/powerpoint/2010/main" val="9400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AA73-FBC5-69BC-AF3F-513B5894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00" y="223936"/>
            <a:ext cx="10011288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300" dirty="0">
                <a:latin typeface="Tahoma"/>
                <a:ea typeface="Tahoma"/>
                <a:cs typeface="Tahoma"/>
              </a:rPr>
              <a:t>Distribution of confirmed human cases of avian influenza A(H5N6) virus infection by year of onset and country,</a:t>
            </a:r>
            <a:br>
              <a:rPr lang="en-GB" sz="2300" dirty="0"/>
            </a:br>
            <a:r>
              <a:rPr lang="en-GB" sz="2300" dirty="0">
                <a:latin typeface="Tahoma"/>
                <a:ea typeface="Tahoma"/>
                <a:cs typeface="Tahoma"/>
              </a:rPr>
              <a:t>2014–2020 October 2022 (n=82)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5E88C-1624-8FE2-BE1F-D70DB8D2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A01E5-09B0-DF5D-D072-AB0818FD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07" y="1286806"/>
            <a:ext cx="8700974" cy="50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5AD1-AB07-92EA-058F-5DCC22A8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75" y="223936"/>
            <a:ext cx="10211313" cy="951722"/>
          </a:xfrm>
        </p:spPr>
        <p:txBody>
          <a:bodyPr>
            <a:normAutofit/>
          </a:bodyPr>
          <a:lstStyle/>
          <a:p>
            <a:r>
              <a:rPr lang="en-GB" sz="2300" dirty="0">
                <a:latin typeface="Tahoma"/>
                <a:ea typeface="Tahoma"/>
                <a:cs typeface="Tahoma"/>
              </a:rPr>
              <a:t>Distribution of confirmed human cases of avian influenza A(H5N6) virus infection by age and sex, 2014–2020 October 2022 (n=82)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D059D-E4D5-435D-4531-680836AD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19520-00F4-A6B8-B8E7-B84103A3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36" y="1388265"/>
            <a:ext cx="6706727" cy="50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5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26bf90857ead4571da21c3f5a29a20c5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a3e2a48f35a02db9f47d5955c6d0fc45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5052CBF1-73CA-4CD0-A5AB-AB26F6503A49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Tahoma</vt:lpstr>
      <vt:lpstr>Theme_ECDC</vt:lpstr>
      <vt:lpstr>Theme_ECDC</vt:lpstr>
      <vt:lpstr>Reusable maps and graphs from ECDC Communicable Disease Threats Report  Week 43, 2022 </vt:lpstr>
      <vt:lpstr>Geographic distribution of EVD cases, Uganda, 2022</vt:lpstr>
      <vt:lpstr>Distribution of confirmed human cases of avian influenza A(H5N6) virus infection by year of onset and country, 2014–2020 October 2022 (n=82)</vt:lpstr>
      <vt:lpstr>Distribution of confirmed human cases of avian influenza A(H5N6) virus infection by age and sex, 2014–2020 October 2022 (n=82)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8</cp:revision>
  <cp:lastPrinted>2017-03-24T07:50:18Z</cp:lastPrinted>
  <dcterms:created xsi:type="dcterms:W3CDTF">2015-11-05T13:02:54Z</dcterms:created>
  <dcterms:modified xsi:type="dcterms:W3CDTF">2022-10-28T11:44:38Z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Duns;#199;#Editors</vt:lpwstr>
  </property>
</Properties>
</file>