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7" r:id="rId8"/>
    <p:sldId id="280" r:id="rId9"/>
    <p:sldId id="268" r:id="rId10"/>
    <p:sldId id="294" r:id="rId11"/>
    <p:sldId id="298" r:id="rId12"/>
    <p:sldId id="299" r:id="rId13"/>
    <p:sldId id="300" r:id="rId14"/>
    <p:sldId id="301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08/11/2019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45,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6 November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0" t="3308" r="6949" b="7474"/>
          <a:stretch/>
        </p:blipFill>
        <p:spPr>
          <a:xfrm>
            <a:off x="877824" y="603503"/>
            <a:ext cx="9231614" cy="58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6 November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1" y="579299"/>
            <a:ext cx="9526703" cy="58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>
                <a:solidFill>
                  <a:prstClr val="black"/>
                </a:solidFill>
              </a:rPr>
              <a:t>6</a:t>
            </a:r>
            <a:r>
              <a:rPr lang="en-GB" sz="1600" dirty="0" smtClean="0">
                <a:solidFill>
                  <a:prstClr val="black"/>
                </a:solidFill>
              </a:rPr>
              <a:t> November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2401" r="1953" b="2399"/>
          <a:stretch/>
        </p:blipFill>
        <p:spPr>
          <a:xfrm>
            <a:off x="1728215" y="523702"/>
            <a:ext cx="7936993" cy="60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5" y="0"/>
            <a:ext cx="9711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3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Distribution of measles cases reported by EU/EEA, January </a:t>
            </a:r>
            <a:r>
              <a:rPr lang="en-GB" sz="2000" dirty="0" smtClean="0"/>
              <a:t>2017-September </a:t>
            </a:r>
            <a:r>
              <a:rPr lang="en-GB" sz="20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19" y="1475862"/>
            <a:ext cx="11350775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Distribution of measles cases reported by EU/EEA countries to </a:t>
            </a:r>
            <a:r>
              <a:rPr lang="en-GB" sz="2000" dirty="0" err="1"/>
              <a:t>TESSy</a:t>
            </a:r>
            <a:r>
              <a:rPr lang="en-GB" sz="2000" dirty="0"/>
              <a:t> by month and annual cumulative cases,  January 2017- </a:t>
            </a:r>
            <a:r>
              <a:rPr lang="en-GB" sz="2000" dirty="0" smtClean="0"/>
              <a:t>September </a:t>
            </a:r>
            <a:r>
              <a:rPr lang="en-GB" sz="20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519" y="1475862"/>
            <a:ext cx="11350775" cy="4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Poliovirus cases and environmental detection, by province, Philippines, July - November 2019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04" y="1326814"/>
            <a:ext cx="3695967" cy="52274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242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23a570b-d7a9-49ca-a34c-8afb8206b4bf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21698</TotalTime>
  <Words>129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Theme_ECDC</vt:lpstr>
      <vt:lpstr>Reusable maps and graphs from ECDC Communicable Disease Threats Report   Week 45, 2019 </vt:lpstr>
      <vt:lpstr>PowerPoint Presentation</vt:lpstr>
      <vt:lpstr>Ebola Virus Disease case distribution in DRC and Uganda as of 6 November 2019</vt:lpstr>
      <vt:lpstr>PowerPoint Presentation</vt:lpstr>
      <vt:lpstr>PowerPoint Presentation</vt:lpstr>
      <vt:lpstr>PowerPoint Presentation</vt:lpstr>
      <vt:lpstr>Distribution of measles cases reported by EU/EEA, January 2017-September 2019</vt:lpstr>
      <vt:lpstr>Distribution of measles cases reported by EU/EEA countries to TESSy by month and annual cumulative cases,  January 2017- September 2019</vt:lpstr>
      <vt:lpstr>Poliovirus cases and environmental detection, by province, Philippines, July - November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1711</cp:revision>
  <cp:lastPrinted>2017-03-24T07:50:18Z</cp:lastPrinted>
  <dcterms:created xsi:type="dcterms:W3CDTF">2015-11-05T13:02:54Z</dcterms:created>
  <dcterms:modified xsi:type="dcterms:W3CDTF">2019-11-08T11:24:31Z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