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custDataLst>
    <p:tags r:id="rId14"/>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7662" autoAdjust="0"/>
  </p:normalViewPr>
  <p:slideViewPr>
    <p:cSldViewPr snapToGrid="0">
      <p:cViewPr varScale="1">
        <p:scale>
          <a:sx n="67" d="100"/>
          <a:sy n="67" d="100"/>
        </p:scale>
        <p:origin x="62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48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47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4BC8B9A4-DB7D-42C9-92EA-37F5228203C6}"/>
              </a:ext>
            </a:extLst>
          </p:cNvPr>
          <p:cNvPicPr>
            <a:picLocks/>
          </p:cNvPicPr>
          <p:nvPr/>
        </p:nvPicPr>
        <p:blipFill>
          <a:blip r:embed="rId3" cstate="print"/>
          <a:stretch>
            <a:fillRect/>
          </a:stretch>
        </p:blipFill>
        <p:spPr>
          <a:xfrm>
            <a:off x="228600" y="1059949"/>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47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DEE4A6AF-DB7E-4515-BFDE-D882E6BCA443}"/>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47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62644624-2BF1-4C51-9699-C4E84914FD7D}"/>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a:t>
            </a:r>
            <a:r>
              <a:rPr lang="en-GB" sz="1800"/>
              <a:t>week 46 </a:t>
            </a:r>
            <a:r>
              <a:rPr lang="en-GB" sz="1800" dirty="0"/>
              <a:t>to </a:t>
            </a:r>
            <a:r>
              <a:rPr lang="en-GB" sz="1800"/>
              <a:t>week 47 </a:t>
            </a:r>
            <a:r>
              <a:rPr lang="en-GB" sz="1800" dirty="0"/>
              <a:t>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99665DE7-4CD6-4C60-8E1C-D51A2DEB4D73}"/>
              </a:ext>
            </a:extLst>
          </p:cNvPr>
          <p:cNvPicPr>
            <a:picLocks/>
          </p:cNvPicPr>
          <p:nvPr/>
        </p:nvPicPr>
        <p:blipFill>
          <a:blip r:embed="rId3" cstate="print"/>
          <a:stretch>
            <a:fillRect/>
          </a:stretch>
        </p:blipFill>
        <p:spPr>
          <a:xfrm>
            <a:off x="1828800" y="960120"/>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purl.org/dc/terms/"/>
    <ds:schemaRef ds:uri="http://www.w3.org/XML/1998/namespace"/>
    <ds:schemaRef ds:uri="http://schemas.microsoft.com/office/2006/documentManagement/types"/>
    <ds:schemaRef ds:uri="http://schemas.microsoft.com/office/infopath/2007/PartnerControls"/>
    <ds:schemaRef ds:uri="376727eb-354b-45e4-998d-f84ea079474e"/>
    <ds:schemaRef ds:uri="http://schemas.openxmlformats.org/package/2006/metadata/core-properties"/>
    <ds:schemaRef ds:uri="d23a570b-d7a9-49ca-a34c-8afb8206b4bf"/>
    <ds:schemaRef ds:uri="http://purl.org/dc/elements/1.1/"/>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28330</TotalTime>
  <Words>269</Words>
  <Application>Microsoft Office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48 2021 </vt:lpstr>
      <vt:lpstr>Distribution of COVID-19 cases worldwide, in accordance with the applied case definitions in the affected countries, as of week 47 2021</vt:lpstr>
      <vt:lpstr>Distribution of COVID-19 deaths worldwide, as of week 47 2021 </vt:lpstr>
      <vt:lpstr>Distribution of laboratory-confirmed cases of COVID-19  in the EU/EEA, as of week 47 2021</vt:lpstr>
      <vt:lpstr>Geographical distribution of 14-day cumulative number of reported COVID-19 cases  per 100 000 population, worldwide, week 46 to week 47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2197</cp:revision>
  <cp:lastPrinted>2017-03-24T07:50:18Z</cp:lastPrinted>
  <dcterms:created xsi:type="dcterms:W3CDTF">2015-11-05T13:02:54Z</dcterms:created>
  <dcterms:modified xsi:type="dcterms:W3CDTF">2021-12-03T11:28:48Z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