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5"/>
  </p:notesMasterIdLst>
  <p:handoutMasterIdLst>
    <p:handoutMasterId r:id="rId16"/>
  </p:handoutMasterIdLst>
  <p:sldIdLst>
    <p:sldId id="256" r:id="rId7"/>
    <p:sldId id="267" r:id="rId8"/>
    <p:sldId id="280" r:id="rId9"/>
    <p:sldId id="268" r:id="rId10"/>
    <p:sldId id="281" r:id="rId11"/>
    <p:sldId id="282" r:id="rId12"/>
    <p:sldId id="283" r:id="rId13"/>
    <p:sldId id="284" r:id="rId14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1026" autoAdjust="0"/>
  </p:normalViewPr>
  <p:slideViewPr>
    <p:cSldViewPr snapToGrid="0">
      <p:cViewPr varScale="1">
        <p:scale>
          <a:sx n="67" d="100"/>
          <a:sy n="67" d="100"/>
        </p:scale>
        <p:origin x="103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17/12/2019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50,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37918"/>
            <a:ext cx="9787581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400" dirty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by week of reporting, Democratic Republic of the Congo and Uganda, as of </a:t>
            </a:r>
            <a:r>
              <a:rPr lang="en-GB" sz="1400" dirty="0" smtClean="0">
                <a:solidFill>
                  <a:prstClr val="black"/>
                </a:solidFill>
                <a:ea typeface="+mn-ea"/>
                <a:cs typeface="+mn-cs"/>
              </a:rPr>
              <a:t>11 December </a:t>
            </a:r>
            <a:r>
              <a:rPr lang="en-GB" sz="1400" dirty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17" t="3478" r="7139" b="6520"/>
          <a:stretch/>
        </p:blipFill>
        <p:spPr>
          <a:xfrm>
            <a:off x="989352" y="729459"/>
            <a:ext cx="9024078" cy="585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602" y="150957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Ebola Virus Disease case distribution in DRC and Uganda as of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11 December</a:t>
            </a:r>
            <a:r>
              <a:rPr lang="en-GB" sz="1800" dirty="0" smtClean="0">
                <a:solidFill>
                  <a:prstClr val="black"/>
                </a:solidFill>
              </a:rPr>
              <a:t>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602" y="637234"/>
            <a:ext cx="9437855" cy="583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Democratic Republic of the Congo and Uganda as of </a:t>
            </a:r>
            <a:r>
              <a:rPr lang="en-GB" sz="1600" dirty="0" smtClean="0">
                <a:solidFill>
                  <a:prstClr val="black"/>
                </a:solidFill>
              </a:rPr>
              <a:t>11 December </a:t>
            </a:r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t="1756" r="1729" b="1501"/>
          <a:stretch/>
        </p:blipFill>
        <p:spPr>
          <a:xfrm>
            <a:off x="1928689" y="644367"/>
            <a:ext cx="7753539" cy="599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kern="0" dirty="0">
                <a:latin typeface="Calibri" pitchFamily="34" charset="0"/>
                <a:cs typeface="Calibri" pitchFamily="34" charset="0"/>
              </a:rPr>
              <a:t>Distribution of confirmed human cases of A(H9N2) by reporting country, since 1998 and as of </a:t>
            </a:r>
            <a:r>
              <a:rPr lang="en-GB" kern="0" dirty="0" smtClean="0">
                <a:latin typeface="Calibri" pitchFamily="34" charset="0"/>
                <a:cs typeface="Calibri" pitchFamily="34" charset="0"/>
              </a:rPr>
              <a:t>11 </a:t>
            </a:r>
            <a:r>
              <a:rPr lang="en-GB" kern="0" dirty="0">
                <a:latin typeface="Calibri" pitchFamily="34" charset="0"/>
                <a:cs typeface="Calibri" pitchFamily="34" charset="0"/>
              </a:rPr>
              <a:t>December </a:t>
            </a:r>
            <a:r>
              <a:rPr lang="en-GB" kern="0" dirty="0" smtClean="0">
                <a:latin typeface="Calibri" pitchFamily="34" charset="0"/>
                <a:cs typeface="Calibri" pitchFamily="34" charset="0"/>
              </a:rPr>
              <a:t>2019</a:t>
            </a:r>
            <a:br>
              <a:rPr lang="en-GB" kern="0" dirty="0" smtClean="0">
                <a:latin typeface="Calibri" pitchFamily="34" charset="0"/>
                <a:cs typeface="Calibri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770" y="1283511"/>
            <a:ext cx="9447641" cy="508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kern="0" dirty="0">
                <a:latin typeface="Calibri" pitchFamily="34" charset="0"/>
                <a:cs typeface="Calibri" pitchFamily="34" charset="0"/>
              </a:rPr>
              <a:t>Geographical distribution of confirmed human cases of A(H9N2), since 1998 – and as of </a:t>
            </a:r>
            <a:r>
              <a:rPr lang="en-GB" kern="0" dirty="0" smtClean="0">
                <a:latin typeface="Calibri" pitchFamily="34" charset="0"/>
                <a:cs typeface="Calibri" pitchFamily="34" charset="0"/>
              </a:rPr>
              <a:t>11 </a:t>
            </a:r>
            <a:r>
              <a:rPr lang="en-GB" kern="0" dirty="0">
                <a:latin typeface="Calibri" pitchFamily="34" charset="0"/>
                <a:cs typeface="Calibri" pitchFamily="34" charset="0"/>
              </a:rPr>
              <a:t>December 2019</a:t>
            </a:r>
            <a:br>
              <a:rPr lang="en-GB" kern="0" dirty="0">
                <a:latin typeface="Calibri" pitchFamily="34" charset="0"/>
                <a:cs typeface="Calibri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934" y="999859"/>
            <a:ext cx="7315834" cy="56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2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Measles cases reported in EU/EEA countries, January 2017- October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9" y="1474237"/>
            <a:ext cx="11352563" cy="470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01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Seasonality and annual cumulative number of </a:t>
            </a:r>
            <a:r>
              <a:rPr lang="en-GB" smtClean="0"/>
              <a:t>measles cases in EU/EEA </a:t>
            </a:r>
            <a:r>
              <a:rPr lang="en-GB" dirty="0"/>
              <a:t>countries, January 2017- </a:t>
            </a:r>
            <a:r>
              <a:rPr lang="en-GB"/>
              <a:t>October </a:t>
            </a:r>
            <a:r>
              <a:rPr lang="en-GB" smtClean="0"/>
              <a:t>2019</a:t>
            </a:r>
            <a:br>
              <a:rPr lang="en-GB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9" y="1474237"/>
            <a:ext cx="11352563" cy="470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5127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Props1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d23a570b-d7a9-49ca-a34c-8afb8206b4bf"/>
    <ds:schemaRef ds:uri="376727eb-354b-45e4-998d-f84ea079474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21862</TotalTime>
  <Words>148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Theme_ECDC</vt:lpstr>
      <vt:lpstr>Reusable maps and graphs from ECDC Communicable Disease Threats Report   Week 50, 2019 </vt:lpstr>
      <vt:lpstr>PowerPoint Presentation</vt:lpstr>
      <vt:lpstr>Ebola Virus Disease case distribution in DRC and Uganda as of 11 December 2019</vt:lpstr>
      <vt:lpstr>PowerPoint Presentation</vt:lpstr>
      <vt:lpstr>Distribution of confirmed human cases of A(H9N2) by reporting country, since 1998 and as of 11 December 2019 </vt:lpstr>
      <vt:lpstr>Geographical distribution of confirmed human cases of A(H9N2), since 1998 – and as of 11 December 2019 </vt:lpstr>
      <vt:lpstr>Measles cases reported in EU/EEA countries, January 2017- October 2019</vt:lpstr>
      <vt:lpstr>Seasonality and annual cumulative number of measles cases in EU/EEA countries, January 2017- October 2019 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Boyana Todorova</cp:lastModifiedBy>
  <cp:revision>1748</cp:revision>
  <cp:lastPrinted>2017-03-24T07:50:18Z</cp:lastPrinted>
  <dcterms:created xsi:type="dcterms:W3CDTF">2015-11-05T13:02:54Z</dcterms:created>
  <dcterms:modified xsi:type="dcterms:W3CDTF">2019-12-17T09:06:42Z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