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Lst>
  <p:notesMasterIdLst>
    <p:notesMasterId r:id="rId12"/>
  </p:notesMasterIdLst>
  <p:handoutMasterIdLst>
    <p:handoutMasterId r:id="rId13"/>
  </p:handoutMasterIdLst>
  <p:sldIdLst>
    <p:sldId id="256" r:id="rId8"/>
    <p:sldId id="266" r:id="rId9"/>
    <p:sldId id="267" r:id="rId10"/>
    <p:sldId id="269" r:id="rId11"/>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0251" autoAdjust="0"/>
  </p:normalViewPr>
  <p:slideViewPr>
    <p:cSldViewPr snapToGrid="0">
      <p:cViewPr varScale="1">
        <p:scale>
          <a:sx n="116" d="100"/>
          <a:sy n="116" d="100"/>
        </p:scale>
        <p:origin x="1422"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286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pivotSource>
    <c:name>[TEST_MEAS_ROU_2016_DataSet.xlsm]Sheet5!PivotTable3</c:name>
    <c:fmtId val="14"/>
  </c:pivotSource>
  <c:chart>
    <c:autoTitleDeleted val="1"/>
    <c:pivotFmts>
      <c:pivotFmt>
        <c:idx val="0"/>
        <c:spPr>
          <a:solidFill>
            <a:schemeClr val="accent6"/>
          </a:solidFill>
          <a:ln>
            <a:noFill/>
          </a:ln>
          <a:effectLst/>
        </c:spPr>
        <c:marker>
          <c:symbol val="none"/>
        </c:marker>
      </c:pivotFmt>
      <c:pivotFmt>
        <c:idx val="1"/>
        <c:spPr>
          <a:solidFill>
            <a:schemeClr val="accent6"/>
          </a:solidFill>
          <a:ln>
            <a:noFill/>
          </a:ln>
          <a:effectLst/>
        </c:spPr>
        <c:marker>
          <c:symbol val="none"/>
        </c:marker>
      </c:pivotFmt>
      <c:pivotFmt>
        <c:idx val="2"/>
        <c:spPr>
          <a:solidFill>
            <a:schemeClr val="accent6"/>
          </a:solidFill>
          <a:ln>
            <a:noFill/>
          </a:ln>
          <a:effectLst/>
        </c:spPr>
        <c:marker>
          <c:symbol val="none"/>
        </c:marker>
      </c:pivotFmt>
      <c:pivotFmt>
        <c:idx val="3"/>
        <c:spPr>
          <a:solidFill>
            <a:schemeClr val="accent6"/>
          </a:solidFill>
          <a:ln>
            <a:noFill/>
          </a:ln>
          <a:effectLst/>
        </c:spPr>
        <c:marker>
          <c:symbol val="none"/>
        </c:marker>
      </c:pivotFmt>
      <c:pivotFmt>
        <c:idx val="4"/>
        <c:spPr>
          <a:solidFill>
            <a:schemeClr val="accent6"/>
          </a:solidFill>
          <a:ln>
            <a:noFill/>
          </a:ln>
          <a:effectLst/>
        </c:spPr>
        <c:marker>
          <c:symbol val="none"/>
        </c:marker>
      </c:pivotFmt>
      <c:pivotFmt>
        <c:idx val="5"/>
        <c:spPr>
          <a:solidFill>
            <a:schemeClr val="accent6"/>
          </a:solidFill>
          <a:ln>
            <a:noFill/>
          </a:ln>
          <a:effectLst/>
        </c:spPr>
        <c:marker>
          <c:symbol val="none"/>
        </c:marker>
      </c:pivotFmt>
      <c:pivotFmt>
        <c:idx val="6"/>
        <c:spPr>
          <a:solidFill>
            <a:schemeClr val="accent6"/>
          </a:solidFill>
          <a:ln>
            <a:noFill/>
          </a:ln>
          <a:effectLst/>
        </c:spPr>
        <c:marker>
          <c:symbol val="none"/>
        </c:marker>
      </c:pivotFmt>
      <c:pivotFmt>
        <c:idx val="7"/>
        <c:spPr>
          <a:solidFill>
            <a:schemeClr val="accent6"/>
          </a:solidFill>
          <a:ln>
            <a:noFill/>
          </a:ln>
          <a:effectLst/>
        </c:spPr>
        <c:marker>
          <c:symbol val="none"/>
        </c:marker>
      </c:pivotFmt>
      <c:pivotFmt>
        <c:idx val="8"/>
        <c:spPr>
          <a:solidFill>
            <a:schemeClr val="accent6"/>
          </a:solidFill>
          <a:ln>
            <a:noFill/>
          </a:ln>
          <a:effectLst/>
        </c:spPr>
        <c:marker>
          <c:symbol val="none"/>
        </c:marker>
      </c:pivotFmt>
      <c:pivotFmt>
        <c:idx val="9"/>
        <c:spPr>
          <a:solidFill>
            <a:schemeClr val="accent6"/>
          </a:solidFill>
          <a:ln>
            <a:noFill/>
          </a:ln>
          <a:effectLst/>
        </c:spPr>
        <c:marker>
          <c:symbol val="none"/>
        </c:marker>
      </c:pivotFmt>
      <c:pivotFmt>
        <c:idx val="10"/>
        <c:spPr>
          <a:solidFill>
            <a:schemeClr val="accent6"/>
          </a:solidFill>
          <a:ln>
            <a:noFill/>
          </a:ln>
          <a:effectLst/>
        </c:spPr>
        <c:marker>
          <c:symbol val="none"/>
        </c:marker>
      </c:pivotFmt>
      <c:pivotFmt>
        <c:idx val="11"/>
        <c:spPr>
          <a:solidFill>
            <a:schemeClr val="accent6"/>
          </a:solidFill>
          <a:ln>
            <a:noFill/>
          </a:ln>
          <a:effectLst/>
        </c:spPr>
        <c:marker>
          <c:symbol val="none"/>
        </c:marker>
      </c:pivotFmt>
      <c:pivotFmt>
        <c:idx val="12"/>
        <c:spPr>
          <a:solidFill>
            <a:schemeClr val="accent6"/>
          </a:solidFill>
          <a:ln>
            <a:noFill/>
          </a:ln>
          <a:effectLst/>
        </c:spPr>
        <c:marker>
          <c:symbol val="none"/>
        </c:marker>
      </c:pivotFmt>
      <c:pivotFmt>
        <c:idx val="13"/>
        <c:spPr>
          <a:solidFill>
            <a:schemeClr val="accent6"/>
          </a:solidFill>
          <a:ln>
            <a:noFill/>
          </a:ln>
          <a:effectLst/>
        </c:spPr>
        <c:marker>
          <c:symbol val="none"/>
        </c:marker>
      </c:pivotFmt>
      <c:pivotFmt>
        <c:idx val="14"/>
        <c:spPr>
          <a:solidFill>
            <a:schemeClr val="accent6"/>
          </a:solidFill>
          <a:ln>
            <a:noFill/>
          </a:ln>
          <a:effectLst/>
        </c:spPr>
        <c:marker>
          <c:symbol val="none"/>
        </c:marker>
      </c:pivotFmt>
      <c:pivotFmt>
        <c:idx val="15"/>
        <c:spPr>
          <a:solidFill>
            <a:schemeClr val="accent6"/>
          </a:solidFill>
          <a:ln>
            <a:noFill/>
          </a:ln>
          <a:effectLst/>
        </c:spPr>
        <c:marker>
          <c:symbol val="none"/>
        </c:marker>
      </c:pivotFmt>
      <c:pivotFmt>
        <c:idx val="16"/>
        <c:spPr>
          <a:solidFill>
            <a:schemeClr val="accent6"/>
          </a:solidFill>
          <a:ln>
            <a:noFill/>
          </a:ln>
          <a:effectLst/>
        </c:spPr>
        <c:marker>
          <c:symbol val="none"/>
        </c:marker>
      </c:pivotFmt>
      <c:pivotFmt>
        <c:idx val="17"/>
        <c:spPr>
          <a:solidFill>
            <a:schemeClr val="accent6"/>
          </a:solidFill>
          <a:ln>
            <a:noFill/>
          </a:ln>
          <a:effectLst/>
        </c:spPr>
        <c:marker>
          <c:symbol val="none"/>
        </c:marker>
      </c:pivotFmt>
      <c:pivotFmt>
        <c:idx val="18"/>
        <c:spPr>
          <a:solidFill>
            <a:schemeClr val="accent6"/>
          </a:solidFill>
          <a:ln>
            <a:noFill/>
          </a:ln>
          <a:effectLst/>
        </c:spPr>
        <c:marker>
          <c:symbol val="none"/>
        </c:marker>
      </c:pivotFmt>
      <c:pivotFmt>
        <c:idx val="19"/>
        <c:spPr>
          <a:solidFill>
            <a:schemeClr val="accent6"/>
          </a:solidFill>
          <a:ln>
            <a:noFill/>
          </a:ln>
          <a:effectLst/>
        </c:spPr>
        <c:marker>
          <c:symbol val="none"/>
        </c:marker>
      </c:pivotFmt>
      <c:pivotFmt>
        <c:idx val="20"/>
        <c:spPr>
          <a:solidFill>
            <a:schemeClr val="accent6"/>
          </a:solidFill>
          <a:ln>
            <a:noFill/>
          </a:ln>
          <a:effectLst/>
        </c:spPr>
        <c:marker>
          <c:symbol val="none"/>
        </c:marker>
      </c:pivotFmt>
      <c:pivotFmt>
        <c:idx val="21"/>
        <c:spPr>
          <a:solidFill>
            <a:schemeClr val="accent6"/>
          </a:solidFill>
          <a:ln>
            <a:noFill/>
          </a:ln>
          <a:effectLst/>
        </c:spPr>
        <c:marker>
          <c:symbol val="none"/>
        </c:marker>
      </c:pivotFmt>
      <c:pivotFmt>
        <c:idx val="22"/>
        <c:spPr>
          <a:solidFill>
            <a:schemeClr val="accent6"/>
          </a:solidFill>
          <a:ln>
            <a:noFill/>
          </a:ln>
          <a:effectLst/>
        </c:spPr>
        <c:marker>
          <c:symbol val="none"/>
        </c:marker>
      </c:pivotFmt>
      <c:pivotFmt>
        <c:idx val="23"/>
        <c:spPr>
          <a:solidFill>
            <a:schemeClr val="accent6"/>
          </a:solidFill>
          <a:ln>
            <a:noFill/>
          </a:ln>
          <a:effectLst/>
        </c:spPr>
        <c:marker>
          <c:symbol val="none"/>
        </c:marker>
      </c:pivotFmt>
      <c:pivotFmt>
        <c:idx val="24"/>
        <c:spPr>
          <a:solidFill>
            <a:schemeClr val="accent6"/>
          </a:solidFill>
          <a:ln>
            <a:noFill/>
          </a:ln>
          <a:effectLst/>
        </c:spPr>
        <c:marker>
          <c:symbol val="none"/>
        </c:marker>
      </c:pivotFmt>
      <c:pivotFmt>
        <c:idx val="25"/>
        <c:spPr>
          <a:solidFill>
            <a:schemeClr val="accent6"/>
          </a:solidFill>
          <a:ln>
            <a:noFill/>
          </a:ln>
          <a:effectLst/>
        </c:spPr>
        <c:marker>
          <c:symbol val="none"/>
        </c:marker>
      </c:pivotFmt>
      <c:pivotFmt>
        <c:idx val="26"/>
        <c:spPr>
          <a:solidFill>
            <a:schemeClr val="accent6"/>
          </a:solidFill>
          <a:ln>
            <a:noFill/>
          </a:ln>
          <a:effectLst/>
        </c:spPr>
        <c:marker>
          <c:symbol val="none"/>
        </c:marker>
      </c:pivotFmt>
      <c:pivotFmt>
        <c:idx val="27"/>
        <c:spPr>
          <a:solidFill>
            <a:schemeClr val="accent6"/>
          </a:solidFill>
          <a:ln>
            <a:noFill/>
          </a:ln>
          <a:effectLst/>
        </c:spPr>
        <c:marker>
          <c:symbol val="none"/>
        </c:marker>
      </c:pivotFmt>
      <c:pivotFmt>
        <c:idx val="28"/>
        <c:spPr>
          <a:solidFill>
            <a:schemeClr val="accent6"/>
          </a:solidFill>
          <a:ln>
            <a:noFill/>
          </a:ln>
          <a:effectLst/>
        </c:spPr>
        <c:marker>
          <c:symbol val="none"/>
        </c:marker>
      </c:pivotFmt>
      <c:pivotFmt>
        <c:idx val="29"/>
        <c:spPr>
          <a:solidFill>
            <a:schemeClr val="accent6"/>
          </a:solidFill>
          <a:ln>
            <a:noFill/>
          </a:ln>
          <a:effectLst/>
        </c:spPr>
        <c:marker>
          <c:symbol val="none"/>
        </c:marker>
      </c:pivotFmt>
      <c:pivotFmt>
        <c:idx val="30"/>
        <c:spPr>
          <a:solidFill>
            <a:schemeClr val="accent6"/>
          </a:solidFill>
          <a:ln>
            <a:noFill/>
          </a:ln>
          <a:effectLst/>
        </c:spPr>
        <c:marker>
          <c:symbol val="none"/>
        </c:marker>
      </c:pivotFmt>
      <c:pivotFmt>
        <c:idx val="31"/>
        <c:spPr>
          <a:solidFill>
            <a:schemeClr val="accent6"/>
          </a:solidFill>
          <a:ln>
            <a:noFill/>
          </a:ln>
          <a:effectLst/>
        </c:spPr>
        <c:marker>
          <c:symbol val="none"/>
        </c:marker>
      </c:pivotFmt>
      <c:pivotFmt>
        <c:idx val="32"/>
        <c:spPr>
          <a:solidFill>
            <a:schemeClr val="accent6"/>
          </a:solidFill>
          <a:ln>
            <a:noFill/>
          </a:ln>
          <a:effectLst/>
        </c:spPr>
        <c:marker>
          <c:symbol val="none"/>
        </c:marker>
      </c:pivotFmt>
      <c:pivotFmt>
        <c:idx val="33"/>
        <c:spPr>
          <a:solidFill>
            <a:schemeClr val="accent6"/>
          </a:solidFill>
          <a:ln>
            <a:noFill/>
          </a:ln>
          <a:effectLst/>
        </c:spPr>
        <c:marker>
          <c:symbol val="none"/>
        </c:marker>
      </c:pivotFmt>
      <c:pivotFmt>
        <c:idx val="34"/>
        <c:spPr>
          <a:solidFill>
            <a:schemeClr val="accent6"/>
          </a:solidFill>
          <a:ln>
            <a:noFill/>
          </a:ln>
          <a:effectLst/>
        </c:spPr>
        <c:marker>
          <c:symbol val="none"/>
        </c:marker>
      </c:pivotFmt>
      <c:pivotFmt>
        <c:idx val="35"/>
        <c:spPr>
          <a:solidFill>
            <a:schemeClr val="accent6"/>
          </a:solidFill>
          <a:ln>
            <a:noFill/>
          </a:ln>
          <a:effectLst/>
        </c:spPr>
        <c:marker>
          <c:symbol val="none"/>
        </c:marker>
      </c:pivotFmt>
      <c:pivotFmt>
        <c:idx val="36"/>
        <c:spPr>
          <a:solidFill>
            <a:schemeClr val="accent6"/>
          </a:solidFill>
          <a:ln>
            <a:noFill/>
          </a:ln>
          <a:effectLst/>
        </c:spPr>
        <c:marker>
          <c:symbol val="none"/>
        </c:marker>
      </c:pivotFmt>
      <c:pivotFmt>
        <c:idx val="37"/>
        <c:spPr>
          <a:solidFill>
            <a:schemeClr val="accent6"/>
          </a:solidFill>
          <a:ln>
            <a:noFill/>
          </a:ln>
          <a:effectLst/>
        </c:spPr>
        <c:marker>
          <c:symbol val="none"/>
        </c:marker>
      </c:pivotFmt>
      <c:pivotFmt>
        <c:idx val="38"/>
        <c:spPr>
          <a:solidFill>
            <a:schemeClr val="accent6"/>
          </a:solidFill>
          <a:ln>
            <a:noFill/>
          </a:ln>
          <a:effectLst/>
        </c:spPr>
        <c:marker>
          <c:symbol val="none"/>
        </c:marker>
      </c:pivotFmt>
      <c:pivotFmt>
        <c:idx val="39"/>
        <c:spPr>
          <a:solidFill>
            <a:schemeClr val="accent6"/>
          </a:solidFill>
          <a:ln>
            <a:noFill/>
          </a:ln>
          <a:effectLst/>
        </c:spPr>
        <c:marker>
          <c:symbol val="none"/>
        </c:marker>
      </c:pivotFmt>
      <c:pivotFmt>
        <c:idx val="40"/>
        <c:spPr>
          <a:solidFill>
            <a:schemeClr val="accent6"/>
          </a:solidFill>
          <a:ln>
            <a:noFill/>
          </a:ln>
          <a:effectLst/>
        </c:spPr>
        <c:marker>
          <c:symbol val="none"/>
        </c:marker>
      </c:pivotFmt>
      <c:pivotFmt>
        <c:idx val="41"/>
        <c:spPr>
          <a:solidFill>
            <a:schemeClr val="accent6"/>
          </a:solidFill>
          <a:ln>
            <a:noFill/>
          </a:ln>
          <a:effectLst/>
        </c:spPr>
        <c:marker>
          <c:symbol val="none"/>
        </c:marker>
      </c:pivotFmt>
      <c:pivotFmt>
        <c:idx val="42"/>
        <c:spPr>
          <a:solidFill>
            <a:schemeClr val="accent6"/>
          </a:solidFill>
          <a:ln>
            <a:noFill/>
          </a:ln>
          <a:effectLst/>
        </c:spPr>
        <c:marker>
          <c:symbol val="none"/>
        </c:marker>
      </c:pivotFmt>
      <c:pivotFmt>
        <c:idx val="43"/>
        <c:spPr>
          <a:solidFill>
            <a:schemeClr val="accent6"/>
          </a:solidFill>
          <a:ln>
            <a:noFill/>
          </a:ln>
          <a:effectLst/>
        </c:spPr>
        <c:marker>
          <c:symbol val="none"/>
        </c:marker>
      </c:pivotFmt>
      <c:pivotFmt>
        <c:idx val="44"/>
        <c:spPr>
          <a:solidFill>
            <a:schemeClr val="accent6"/>
          </a:solidFill>
          <a:ln>
            <a:noFill/>
          </a:ln>
          <a:effectLst/>
        </c:spPr>
        <c:marker>
          <c:symbol val="none"/>
        </c:marker>
      </c:pivotFmt>
      <c:pivotFmt>
        <c:idx val="45"/>
        <c:spPr>
          <a:solidFill>
            <a:schemeClr val="accent6"/>
          </a:solidFill>
          <a:ln>
            <a:noFill/>
          </a:ln>
          <a:effectLst/>
        </c:spPr>
        <c:marker>
          <c:symbol val="none"/>
        </c:marker>
      </c:pivotFmt>
      <c:pivotFmt>
        <c:idx val="46"/>
        <c:spPr>
          <a:solidFill>
            <a:schemeClr val="accent6"/>
          </a:solidFill>
          <a:ln>
            <a:noFill/>
          </a:ln>
          <a:effectLst/>
        </c:spPr>
        <c:marker>
          <c:symbol val="none"/>
        </c:marker>
      </c:pivotFmt>
      <c:pivotFmt>
        <c:idx val="47"/>
        <c:spPr>
          <a:solidFill>
            <a:schemeClr val="accent6"/>
          </a:solidFill>
          <a:ln>
            <a:noFill/>
          </a:ln>
          <a:effectLst/>
        </c:spPr>
        <c:marker>
          <c:symbol val="none"/>
        </c:marker>
      </c:pivotFmt>
      <c:pivotFmt>
        <c:idx val="48"/>
        <c:spPr>
          <a:solidFill>
            <a:schemeClr val="accent6"/>
          </a:solidFill>
          <a:ln>
            <a:noFill/>
          </a:ln>
          <a:effectLst/>
        </c:spPr>
        <c:marker>
          <c:symbol val="none"/>
        </c:marker>
      </c:pivotFmt>
      <c:pivotFmt>
        <c:idx val="49"/>
        <c:spPr>
          <a:solidFill>
            <a:schemeClr val="accent6"/>
          </a:solidFill>
          <a:ln>
            <a:noFill/>
          </a:ln>
          <a:effectLst/>
        </c:spPr>
        <c:marker>
          <c:symbol val="none"/>
        </c:marker>
      </c:pivotFmt>
      <c:pivotFmt>
        <c:idx val="50"/>
        <c:spPr>
          <a:solidFill>
            <a:schemeClr val="accent6"/>
          </a:solidFill>
          <a:ln>
            <a:noFill/>
          </a:ln>
          <a:effectLst/>
        </c:spPr>
        <c:marker>
          <c:symbol val="none"/>
        </c:marker>
      </c:pivotFmt>
      <c:pivotFmt>
        <c:idx val="51"/>
        <c:spPr>
          <a:solidFill>
            <a:schemeClr val="accent6"/>
          </a:solidFill>
          <a:ln>
            <a:noFill/>
          </a:ln>
          <a:effectLst/>
        </c:spPr>
        <c:marker>
          <c:symbol val="none"/>
        </c:marker>
      </c:pivotFmt>
      <c:pivotFmt>
        <c:idx val="52"/>
        <c:spPr>
          <a:solidFill>
            <a:schemeClr val="accent6"/>
          </a:solidFill>
          <a:ln>
            <a:noFill/>
          </a:ln>
          <a:effectLst/>
        </c:spPr>
        <c:marker>
          <c:symbol val="none"/>
        </c:marker>
      </c:pivotFmt>
      <c:pivotFmt>
        <c:idx val="53"/>
        <c:spPr>
          <a:solidFill>
            <a:schemeClr val="accent6"/>
          </a:solidFill>
          <a:ln>
            <a:noFill/>
          </a:ln>
          <a:effectLst/>
        </c:spPr>
        <c:marker>
          <c:symbol val="none"/>
        </c:marker>
      </c:pivotFmt>
      <c:pivotFmt>
        <c:idx val="54"/>
        <c:spPr>
          <a:solidFill>
            <a:schemeClr val="accent6"/>
          </a:solidFill>
          <a:ln>
            <a:noFill/>
          </a:ln>
          <a:effectLst/>
        </c:spPr>
        <c:marker>
          <c:symbol val="none"/>
        </c:marker>
      </c:pivotFmt>
      <c:pivotFmt>
        <c:idx val="55"/>
        <c:spPr>
          <a:solidFill>
            <a:schemeClr val="accent6"/>
          </a:solidFill>
          <a:ln>
            <a:noFill/>
          </a:ln>
          <a:effectLst/>
        </c:spPr>
        <c:marker>
          <c:symbol val="none"/>
        </c:marker>
      </c:pivotFmt>
      <c:pivotFmt>
        <c:idx val="56"/>
        <c:spPr>
          <a:solidFill>
            <a:schemeClr val="accent6"/>
          </a:solidFill>
          <a:ln>
            <a:noFill/>
          </a:ln>
          <a:effectLst/>
        </c:spPr>
        <c:marker>
          <c:symbol val="none"/>
        </c:marker>
      </c:pivotFmt>
      <c:pivotFmt>
        <c:idx val="57"/>
        <c:spPr>
          <a:solidFill>
            <a:schemeClr val="accent6"/>
          </a:solidFill>
          <a:ln>
            <a:noFill/>
          </a:ln>
          <a:effectLst/>
        </c:spPr>
        <c:marker>
          <c:symbol val="none"/>
        </c:marker>
      </c:pivotFmt>
      <c:pivotFmt>
        <c:idx val="58"/>
        <c:spPr>
          <a:solidFill>
            <a:schemeClr val="accent6"/>
          </a:solidFill>
          <a:ln>
            <a:noFill/>
          </a:ln>
          <a:effectLst/>
        </c:spPr>
        <c:marker>
          <c:symbol val="none"/>
        </c:marker>
      </c:pivotFmt>
      <c:pivotFmt>
        <c:idx val="59"/>
        <c:spPr>
          <a:solidFill>
            <a:schemeClr val="accent6"/>
          </a:solidFill>
          <a:ln>
            <a:noFill/>
          </a:ln>
          <a:effectLst/>
        </c:spPr>
        <c:marker>
          <c:symbol val="none"/>
        </c:marker>
      </c:pivotFmt>
      <c:pivotFmt>
        <c:idx val="60"/>
        <c:spPr>
          <a:solidFill>
            <a:schemeClr val="accent6"/>
          </a:solidFill>
          <a:ln>
            <a:noFill/>
          </a:ln>
          <a:effectLst/>
        </c:spPr>
        <c:marker>
          <c:symbol val="none"/>
        </c:marker>
      </c:pivotFmt>
      <c:pivotFmt>
        <c:idx val="61"/>
        <c:spPr>
          <a:solidFill>
            <a:schemeClr val="accent6"/>
          </a:solidFill>
          <a:ln>
            <a:noFill/>
          </a:ln>
          <a:effectLst/>
        </c:spPr>
        <c:marker>
          <c:symbol val="none"/>
        </c:marker>
      </c:pivotFmt>
      <c:pivotFmt>
        <c:idx val="62"/>
        <c:spPr>
          <a:solidFill>
            <a:schemeClr val="accent6"/>
          </a:solidFill>
          <a:ln>
            <a:noFill/>
          </a:ln>
          <a:effectLst/>
        </c:spPr>
        <c:marker>
          <c:symbol val="none"/>
        </c:marker>
      </c:pivotFmt>
      <c:pivotFmt>
        <c:idx val="63"/>
        <c:spPr>
          <a:solidFill>
            <a:schemeClr val="accent6"/>
          </a:solidFill>
          <a:ln>
            <a:noFill/>
          </a:ln>
          <a:effectLst/>
        </c:spPr>
        <c:marker>
          <c:symbol val="none"/>
        </c:marker>
      </c:pivotFmt>
      <c:pivotFmt>
        <c:idx val="64"/>
        <c:spPr>
          <a:solidFill>
            <a:schemeClr val="accent6"/>
          </a:solidFill>
          <a:ln>
            <a:noFill/>
          </a:ln>
          <a:effectLst/>
        </c:spPr>
        <c:marker>
          <c:symbol val="none"/>
        </c:marker>
      </c:pivotFmt>
      <c:pivotFmt>
        <c:idx val="65"/>
        <c:spPr>
          <a:solidFill>
            <a:schemeClr val="accent6"/>
          </a:solidFill>
          <a:ln>
            <a:noFill/>
          </a:ln>
          <a:effectLst/>
        </c:spPr>
        <c:marker>
          <c:symbol val="none"/>
        </c:marker>
      </c:pivotFmt>
      <c:pivotFmt>
        <c:idx val="66"/>
        <c:spPr>
          <a:solidFill>
            <a:schemeClr val="accent6"/>
          </a:solidFill>
          <a:ln>
            <a:noFill/>
          </a:ln>
          <a:effectLst/>
        </c:spPr>
        <c:marker>
          <c:symbol val="none"/>
        </c:marker>
      </c:pivotFmt>
      <c:pivotFmt>
        <c:idx val="67"/>
        <c:spPr>
          <a:solidFill>
            <a:schemeClr val="accent6"/>
          </a:solidFill>
          <a:ln>
            <a:noFill/>
          </a:ln>
          <a:effectLst/>
        </c:spPr>
        <c:marker>
          <c:symbol val="none"/>
        </c:marker>
      </c:pivotFmt>
      <c:pivotFmt>
        <c:idx val="68"/>
        <c:spPr>
          <a:solidFill>
            <a:schemeClr val="accent6"/>
          </a:solidFill>
          <a:ln>
            <a:noFill/>
          </a:ln>
          <a:effectLst/>
        </c:spPr>
        <c:marker>
          <c:symbol val="none"/>
        </c:marker>
      </c:pivotFmt>
      <c:pivotFmt>
        <c:idx val="69"/>
        <c:spPr>
          <a:solidFill>
            <a:schemeClr val="accent6"/>
          </a:solidFill>
          <a:ln>
            <a:noFill/>
          </a:ln>
          <a:effectLst/>
        </c:spPr>
        <c:marker>
          <c:symbol val="none"/>
        </c:marker>
      </c:pivotFmt>
      <c:pivotFmt>
        <c:idx val="70"/>
        <c:spPr>
          <a:solidFill>
            <a:schemeClr val="accent6"/>
          </a:solidFill>
          <a:ln>
            <a:noFill/>
          </a:ln>
          <a:effectLst/>
        </c:spPr>
        <c:marker>
          <c:symbol val="none"/>
        </c:marker>
      </c:pivotFmt>
      <c:pivotFmt>
        <c:idx val="71"/>
        <c:spPr>
          <a:solidFill>
            <a:schemeClr val="accent6"/>
          </a:solidFill>
          <a:ln>
            <a:noFill/>
          </a:ln>
          <a:effectLst/>
        </c:spPr>
        <c:marker>
          <c:symbol val="none"/>
        </c:marker>
      </c:pivotFmt>
      <c:pivotFmt>
        <c:idx val="72"/>
        <c:spPr>
          <a:solidFill>
            <a:schemeClr val="accent6"/>
          </a:solidFill>
          <a:ln>
            <a:noFill/>
          </a:ln>
          <a:effectLst/>
        </c:spPr>
        <c:marker>
          <c:symbol val="none"/>
        </c:marker>
      </c:pivotFmt>
      <c:pivotFmt>
        <c:idx val="73"/>
        <c:spPr>
          <a:solidFill>
            <a:schemeClr val="accent6"/>
          </a:solidFill>
          <a:ln>
            <a:noFill/>
          </a:ln>
          <a:effectLst/>
        </c:spPr>
        <c:marker>
          <c:symbol val="none"/>
        </c:marker>
      </c:pivotFmt>
      <c:pivotFmt>
        <c:idx val="74"/>
        <c:spPr>
          <a:solidFill>
            <a:schemeClr val="accent6"/>
          </a:solidFill>
          <a:ln>
            <a:noFill/>
          </a:ln>
          <a:effectLst/>
        </c:spPr>
        <c:marker>
          <c:symbol val="none"/>
        </c:marker>
      </c:pivotFmt>
      <c:pivotFmt>
        <c:idx val="75"/>
        <c:spPr>
          <a:solidFill>
            <a:schemeClr val="accent6"/>
          </a:solidFill>
          <a:ln>
            <a:noFill/>
          </a:ln>
          <a:effectLst/>
        </c:spPr>
        <c:marker>
          <c:symbol val="none"/>
        </c:marker>
      </c:pivotFmt>
      <c:pivotFmt>
        <c:idx val="76"/>
        <c:spPr>
          <a:solidFill>
            <a:schemeClr val="accent6"/>
          </a:solidFill>
          <a:ln>
            <a:noFill/>
          </a:ln>
          <a:effectLst/>
        </c:spPr>
        <c:marker>
          <c:symbol val="none"/>
        </c:marker>
      </c:pivotFmt>
      <c:pivotFmt>
        <c:idx val="77"/>
        <c:spPr>
          <a:solidFill>
            <a:schemeClr val="accent6"/>
          </a:solidFill>
          <a:ln>
            <a:noFill/>
          </a:ln>
          <a:effectLst/>
        </c:spPr>
        <c:marker>
          <c:symbol val="none"/>
        </c:marker>
      </c:pivotFmt>
      <c:pivotFmt>
        <c:idx val="78"/>
        <c:spPr>
          <a:solidFill>
            <a:schemeClr val="accent6"/>
          </a:solidFill>
          <a:ln>
            <a:noFill/>
          </a:ln>
          <a:effectLst/>
        </c:spPr>
        <c:marker>
          <c:symbol val="none"/>
        </c:marker>
      </c:pivotFmt>
      <c:pivotFmt>
        <c:idx val="79"/>
        <c:spPr>
          <a:solidFill>
            <a:schemeClr val="accent6"/>
          </a:solidFill>
          <a:ln>
            <a:noFill/>
          </a:ln>
          <a:effectLst/>
        </c:spPr>
        <c:marker>
          <c:symbol val="none"/>
        </c:marker>
      </c:pivotFmt>
      <c:pivotFmt>
        <c:idx val="80"/>
        <c:spPr>
          <a:solidFill>
            <a:schemeClr val="accent6"/>
          </a:solidFill>
          <a:ln>
            <a:noFill/>
          </a:ln>
          <a:effectLst/>
        </c:spPr>
        <c:marker>
          <c:symbol val="none"/>
        </c:marker>
      </c:pivotFmt>
      <c:pivotFmt>
        <c:idx val="81"/>
        <c:spPr>
          <a:solidFill>
            <a:schemeClr val="accent6"/>
          </a:solidFill>
          <a:ln>
            <a:noFill/>
          </a:ln>
          <a:effectLst/>
        </c:spPr>
        <c:marker>
          <c:symbol val="none"/>
        </c:marker>
      </c:pivotFmt>
      <c:pivotFmt>
        <c:idx val="82"/>
        <c:spPr>
          <a:solidFill>
            <a:schemeClr val="accent6"/>
          </a:solidFill>
          <a:ln>
            <a:noFill/>
          </a:ln>
          <a:effectLst/>
        </c:spPr>
        <c:marker>
          <c:symbol val="none"/>
        </c:marker>
      </c:pivotFmt>
      <c:pivotFmt>
        <c:idx val="83"/>
        <c:spPr>
          <a:solidFill>
            <a:schemeClr val="accent6"/>
          </a:solidFill>
          <a:ln>
            <a:noFill/>
          </a:ln>
          <a:effectLst/>
        </c:spPr>
        <c:marker>
          <c:symbol val="none"/>
        </c:marker>
      </c:pivotFmt>
      <c:pivotFmt>
        <c:idx val="84"/>
        <c:spPr>
          <a:solidFill>
            <a:schemeClr val="accent6"/>
          </a:solidFill>
          <a:ln>
            <a:noFill/>
          </a:ln>
          <a:effectLst/>
        </c:spPr>
        <c:marker>
          <c:symbol val="none"/>
        </c:marker>
      </c:pivotFmt>
      <c:pivotFmt>
        <c:idx val="85"/>
        <c:spPr>
          <a:solidFill>
            <a:schemeClr val="accent6"/>
          </a:solidFill>
          <a:ln>
            <a:noFill/>
          </a:ln>
          <a:effectLst/>
        </c:spPr>
        <c:marker>
          <c:symbol val="none"/>
        </c:marker>
      </c:pivotFmt>
      <c:pivotFmt>
        <c:idx val="86"/>
        <c:spPr>
          <a:solidFill>
            <a:schemeClr val="accent6"/>
          </a:solidFill>
          <a:ln>
            <a:noFill/>
          </a:ln>
          <a:effectLst/>
        </c:spPr>
        <c:marker>
          <c:symbol val="none"/>
        </c:marker>
      </c:pivotFmt>
      <c:pivotFmt>
        <c:idx val="87"/>
        <c:spPr>
          <a:solidFill>
            <a:schemeClr val="accent6"/>
          </a:solidFill>
          <a:ln>
            <a:noFill/>
          </a:ln>
          <a:effectLst/>
        </c:spPr>
        <c:marker>
          <c:symbol val="none"/>
        </c:marker>
      </c:pivotFmt>
      <c:pivotFmt>
        <c:idx val="88"/>
        <c:spPr>
          <a:solidFill>
            <a:schemeClr val="accent6"/>
          </a:solidFill>
          <a:ln>
            <a:noFill/>
          </a:ln>
          <a:effectLst/>
        </c:spPr>
        <c:marker>
          <c:symbol val="none"/>
        </c:marker>
      </c:pivotFmt>
      <c:pivotFmt>
        <c:idx val="89"/>
        <c:spPr>
          <a:solidFill>
            <a:schemeClr val="accent6"/>
          </a:solidFill>
          <a:ln>
            <a:noFill/>
          </a:ln>
          <a:effectLst/>
        </c:spPr>
        <c:marker>
          <c:symbol val="none"/>
        </c:marker>
      </c:pivotFmt>
      <c:pivotFmt>
        <c:idx val="90"/>
        <c:spPr>
          <a:solidFill>
            <a:schemeClr val="accent6"/>
          </a:solidFill>
          <a:ln>
            <a:noFill/>
          </a:ln>
          <a:effectLst/>
        </c:spPr>
        <c:marker>
          <c:symbol val="none"/>
        </c:marker>
      </c:pivotFmt>
      <c:pivotFmt>
        <c:idx val="91"/>
        <c:spPr>
          <a:solidFill>
            <a:schemeClr val="accent6"/>
          </a:solidFill>
          <a:ln>
            <a:noFill/>
          </a:ln>
          <a:effectLst/>
        </c:spPr>
        <c:marker>
          <c:symbol val="none"/>
        </c:marker>
      </c:pivotFmt>
      <c:pivotFmt>
        <c:idx val="92"/>
        <c:spPr>
          <a:solidFill>
            <a:schemeClr val="accent6"/>
          </a:solidFill>
          <a:ln>
            <a:noFill/>
          </a:ln>
          <a:effectLst/>
        </c:spPr>
        <c:marker>
          <c:symbol val="none"/>
        </c:marker>
      </c:pivotFmt>
      <c:pivotFmt>
        <c:idx val="93"/>
        <c:spPr>
          <a:solidFill>
            <a:schemeClr val="accent6"/>
          </a:solidFill>
          <a:ln>
            <a:noFill/>
          </a:ln>
          <a:effectLst/>
        </c:spPr>
        <c:marker>
          <c:symbol val="none"/>
        </c:marker>
      </c:pivotFmt>
      <c:pivotFmt>
        <c:idx val="94"/>
        <c:spPr>
          <a:solidFill>
            <a:schemeClr val="accent6"/>
          </a:solidFill>
          <a:ln>
            <a:noFill/>
          </a:ln>
          <a:effectLst/>
        </c:spPr>
        <c:marker>
          <c:symbol val="none"/>
        </c:marker>
      </c:pivotFmt>
      <c:pivotFmt>
        <c:idx val="95"/>
        <c:spPr>
          <a:solidFill>
            <a:schemeClr val="accent6"/>
          </a:solidFill>
          <a:ln>
            <a:noFill/>
          </a:ln>
          <a:effectLst/>
        </c:spPr>
        <c:marker>
          <c:symbol val="none"/>
        </c:marker>
      </c:pivotFmt>
      <c:pivotFmt>
        <c:idx val="96"/>
        <c:spPr>
          <a:solidFill>
            <a:schemeClr val="accent6"/>
          </a:solidFill>
          <a:ln>
            <a:noFill/>
          </a:ln>
          <a:effectLst/>
        </c:spPr>
        <c:marker>
          <c:symbol val="none"/>
        </c:marker>
      </c:pivotFmt>
      <c:pivotFmt>
        <c:idx val="97"/>
        <c:spPr>
          <a:solidFill>
            <a:schemeClr val="accent6"/>
          </a:solidFill>
          <a:ln>
            <a:noFill/>
          </a:ln>
          <a:effectLst/>
        </c:spPr>
        <c:marker>
          <c:symbol val="none"/>
        </c:marker>
      </c:pivotFmt>
      <c:pivotFmt>
        <c:idx val="98"/>
        <c:spPr>
          <a:solidFill>
            <a:schemeClr val="accent6"/>
          </a:solidFill>
          <a:ln>
            <a:noFill/>
          </a:ln>
          <a:effectLst/>
        </c:spPr>
        <c:marker>
          <c:symbol val="none"/>
        </c:marker>
      </c:pivotFmt>
      <c:pivotFmt>
        <c:idx val="99"/>
        <c:spPr>
          <a:solidFill>
            <a:schemeClr val="accent6"/>
          </a:solidFill>
          <a:ln>
            <a:noFill/>
          </a:ln>
          <a:effectLst/>
        </c:spPr>
        <c:marker>
          <c:symbol val="none"/>
        </c:marker>
      </c:pivotFmt>
      <c:pivotFmt>
        <c:idx val="100"/>
        <c:spPr>
          <a:solidFill>
            <a:schemeClr val="accent6"/>
          </a:solidFill>
          <a:ln>
            <a:noFill/>
          </a:ln>
          <a:effectLst/>
        </c:spPr>
        <c:marker>
          <c:symbol val="none"/>
        </c:marker>
      </c:pivotFmt>
      <c:pivotFmt>
        <c:idx val="101"/>
        <c:spPr>
          <a:solidFill>
            <a:schemeClr val="accent6"/>
          </a:solidFill>
          <a:ln>
            <a:noFill/>
          </a:ln>
          <a:effectLst/>
        </c:spPr>
        <c:marker>
          <c:symbol val="none"/>
        </c:marker>
      </c:pivotFmt>
      <c:pivotFmt>
        <c:idx val="102"/>
        <c:spPr>
          <a:solidFill>
            <a:schemeClr val="accent6"/>
          </a:solidFill>
          <a:ln>
            <a:noFill/>
          </a:ln>
          <a:effectLst/>
        </c:spPr>
        <c:marker>
          <c:symbol val="none"/>
        </c:marker>
      </c:pivotFmt>
      <c:pivotFmt>
        <c:idx val="103"/>
        <c:spPr>
          <a:solidFill>
            <a:schemeClr val="accent6"/>
          </a:solidFill>
          <a:ln>
            <a:noFill/>
          </a:ln>
          <a:effectLst/>
        </c:spPr>
        <c:marker>
          <c:symbol val="none"/>
        </c:marker>
      </c:pivotFmt>
      <c:pivotFmt>
        <c:idx val="104"/>
        <c:spPr>
          <a:solidFill>
            <a:schemeClr val="accent6"/>
          </a:solidFill>
          <a:ln>
            <a:noFill/>
          </a:ln>
          <a:effectLst/>
        </c:spPr>
        <c:marker>
          <c:symbol val="none"/>
        </c:marker>
      </c:pivotFmt>
      <c:pivotFmt>
        <c:idx val="105"/>
        <c:spPr>
          <a:solidFill>
            <a:schemeClr val="accent6"/>
          </a:solidFill>
          <a:ln>
            <a:noFill/>
          </a:ln>
          <a:effectLst/>
        </c:spPr>
        <c:marker>
          <c:symbol val="none"/>
        </c:marker>
      </c:pivotFmt>
      <c:pivotFmt>
        <c:idx val="106"/>
        <c:spPr>
          <a:solidFill>
            <a:schemeClr val="accent6"/>
          </a:solidFill>
          <a:ln>
            <a:noFill/>
          </a:ln>
          <a:effectLst/>
        </c:spPr>
        <c:marker>
          <c:symbol val="none"/>
        </c:marker>
      </c:pivotFmt>
      <c:pivotFmt>
        <c:idx val="107"/>
        <c:spPr>
          <a:solidFill>
            <a:schemeClr val="accent6"/>
          </a:solidFill>
          <a:ln>
            <a:noFill/>
          </a:ln>
          <a:effectLst/>
        </c:spPr>
        <c:marker>
          <c:symbol val="none"/>
        </c:marker>
      </c:pivotFmt>
      <c:pivotFmt>
        <c:idx val="108"/>
        <c:spPr>
          <a:solidFill>
            <a:schemeClr val="accent6"/>
          </a:solidFill>
          <a:ln>
            <a:noFill/>
          </a:ln>
          <a:effectLst/>
        </c:spPr>
        <c:marker>
          <c:symbol val="none"/>
        </c:marker>
      </c:pivotFmt>
      <c:pivotFmt>
        <c:idx val="109"/>
        <c:spPr>
          <a:solidFill>
            <a:schemeClr val="accent6"/>
          </a:solidFill>
          <a:ln>
            <a:noFill/>
          </a:ln>
          <a:effectLst/>
        </c:spPr>
        <c:marker>
          <c:symbol val="none"/>
        </c:marker>
      </c:pivotFmt>
      <c:pivotFmt>
        <c:idx val="110"/>
        <c:spPr>
          <a:solidFill>
            <a:schemeClr val="accent6"/>
          </a:solidFill>
          <a:ln>
            <a:noFill/>
          </a:ln>
          <a:effectLst/>
        </c:spPr>
        <c:marker>
          <c:symbol val="circle"/>
          <c:size val="5"/>
          <c:spPr>
            <a:solidFill>
              <a:schemeClr val="accent6"/>
            </a:solidFill>
            <a:ln w="6350" cap="flat" cmpd="sng" algn="ctr">
              <a:solidFill>
                <a:schemeClr val="accent6"/>
              </a:solidFill>
              <a:prstDash val="solid"/>
              <a:round/>
            </a:ln>
            <a:effectLst/>
          </c:spPr>
        </c:marker>
      </c:pivotFmt>
      <c:pivotFmt>
        <c:idx val="111"/>
        <c:spPr>
          <a:solidFill>
            <a:schemeClr val="accent6"/>
          </a:solidFill>
          <a:ln>
            <a:noFill/>
          </a:ln>
          <a:effectLst/>
        </c:spPr>
        <c:marker>
          <c:symbol val="none"/>
        </c:marker>
      </c:pivotFmt>
      <c:pivotFmt>
        <c:idx val="112"/>
        <c:spPr>
          <a:solidFill>
            <a:schemeClr val="accent6"/>
          </a:solidFill>
          <a:ln>
            <a:noFill/>
          </a:ln>
          <a:effectLst/>
        </c:spPr>
        <c:marker>
          <c:symbol val="none"/>
        </c:marker>
      </c:pivotFmt>
      <c:pivotFmt>
        <c:idx val="113"/>
        <c:spPr>
          <a:solidFill>
            <a:schemeClr val="accent6"/>
          </a:solidFill>
          <a:ln>
            <a:noFill/>
          </a:ln>
          <a:effectLst/>
        </c:spPr>
        <c:marker>
          <c:symbol val="none"/>
        </c:marker>
      </c:pivotFmt>
      <c:pivotFmt>
        <c:idx val="114"/>
        <c:spPr>
          <a:solidFill>
            <a:schemeClr val="accent6"/>
          </a:solidFill>
          <a:ln>
            <a:noFill/>
          </a:ln>
          <a:effectLst/>
        </c:spPr>
        <c:marker>
          <c:symbol val="none"/>
        </c:marker>
      </c:pivotFmt>
      <c:pivotFmt>
        <c:idx val="115"/>
        <c:spPr>
          <a:solidFill>
            <a:schemeClr val="accent6"/>
          </a:solidFill>
          <a:ln>
            <a:noFill/>
          </a:ln>
          <a:effectLst/>
        </c:spPr>
        <c:marker>
          <c:symbol val="none"/>
        </c:marker>
      </c:pivotFmt>
      <c:pivotFmt>
        <c:idx val="116"/>
        <c:spPr>
          <a:solidFill>
            <a:schemeClr val="accent6"/>
          </a:solidFill>
          <a:ln>
            <a:noFill/>
          </a:ln>
          <a:effectLst/>
        </c:spPr>
        <c:marker>
          <c:symbol val="none"/>
        </c:marker>
      </c:pivotFmt>
      <c:pivotFmt>
        <c:idx val="117"/>
        <c:spPr>
          <a:solidFill>
            <a:schemeClr val="accent6"/>
          </a:solidFill>
          <a:ln>
            <a:solidFill>
              <a:schemeClr val="accent6"/>
            </a:solidFill>
          </a:ln>
          <a:effectLst/>
        </c:spPr>
        <c:marker>
          <c:symbol val="none"/>
        </c:marker>
      </c:pivotFmt>
      <c:pivotFmt>
        <c:idx val="118"/>
        <c:spPr>
          <a:solidFill>
            <a:schemeClr val="accent6"/>
          </a:solidFill>
          <a:ln>
            <a:noFill/>
          </a:ln>
          <a:effectLst/>
        </c:spPr>
        <c:marker>
          <c:symbol val="none"/>
        </c:marker>
      </c:pivotFmt>
      <c:pivotFmt>
        <c:idx val="119"/>
        <c:spPr>
          <a:solidFill>
            <a:schemeClr val="accent6"/>
          </a:solidFill>
          <a:ln>
            <a:noFill/>
          </a:ln>
          <a:effectLst/>
        </c:spPr>
        <c:marker>
          <c:symbol val="none"/>
        </c:marker>
      </c:pivotFmt>
      <c:pivotFmt>
        <c:idx val="120"/>
        <c:spPr>
          <a:solidFill>
            <a:schemeClr val="accent6"/>
          </a:solidFill>
          <a:ln>
            <a:noFill/>
          </a:ln>
          <a:effectLst/>
        </c:spPr>
        <c:marker>
          <c:symbol val="none"/>
        </c:marker>
      </c:pivotFmt>
    </c:pivotFmts>
    <c:plotArea>
      <c:layout>
        <c:manualLayout>
          <c:layoutTarget val="inner"/>
          <c:xMode val="edge"/>
          <c:yMode val="edge"/>
          <c:x val="7.2496033219971667E-2"/>
          <c:y val="0.15255580394222873"/>
          <c:w val="0.9110331585052418"/>
          <c:h val="0.61926214919337608"/>
        </c:manualLayout>
      </c:layout>
      <c:barChart>
        <c:barDir val="col"/>
        <c:grouping val="clustered"/>
        <c:varyColors val="0"/>
        <c:ser>
          <c:idx val="0"/>
          <c:order val="0"/>
          <c:tx>
            <c:strRef>
              <c:f>Sheet5!$B$3</c:f>
              <c:strCache>
                <c:ptCount val="1"/>
                <c:pt idx="0">
                  <c:v>Total</c:v>
                </c:pt>
              </c:strCache>
            </c:strRef>
          </c:tx>
          <c:spPr>
            <a:solidFill>
              <a:schemeClr val="accent6"/>
            </a:solidFill>
            <a:ln>
              <a:noFill/>
            </a:ln>
            <a:effectLst/>
          </c:spPr>
          <c:invertIfNegative val="0"/>
          <c:cat>
            <c:strRef>
              <c:f>Sheet5!$A$4:$A$125</c:f>
              <c:strCache>
                <c:ptCount val="121"/>
                <c:pt idx="0">
                  <c:v>2008-01</c:v>
                </c:pt>
                <c:pt idx="1">
                  <c:v>2008-02</c:v>
                </c:pt>
                <c:pt idx="2">
                  <c:v>2008-03</c:v>
                </c:pt>
                <c:pt idx="3">
                  <c:v>2008-04</c:v>
                </c:pt>
                <c:pt idx="4">
                  <c:v>2008-05</c:v>
                </c:pt>
                <c:pt idx="5">
                  <c:v>2008-06</c:v>
                </c:pt>
                <c:pt idx="6">
                  <c:v>2008-07</c:v>
                </c:pt>
                <c:pt idx="7">
                  <c:v>2008-08</c:v>
                </c:pt>
                <c:pt idx="8">
                  <c:v>2008-09</c:v>
                </c:pt>
                <c:pt idx="9">
                  <c:v>2008-10</c:v>
                </c:pt>
                <c:pt idx="10">
                  <c:v>2008-11</c:v>
                </c:pt>
                <c:pt idx="11">
                  <c:v>2008-12</c:v>
                </c:pt>
                <c:pt idx="12">
                  <c:v>2009-01</c:v>
                </c:pt>
                <c:pt idx="13">
                  <c:v>2009-02</c:v>
                </c:pt>
                <c:pt idx="14">
                  <c:v>2009-03</c:v>
                </c:pt>
                <c:pt idx="15">
                  <c:v>2009-04</c:v>
                </c:pt>
                <c:pt idx="16">
                  <c:v>2009-05</c:v>
                </c:pt>
                <c:pt idx="17">
                  <c:v>2009-06</c:v>
                </c:pt>
                <c:pt idx="18">
                  <c:v>2009-07</c:v>
                </c:pt>
                <c:pt idx="19">
                  <c:v>2009-08</c:v>
                </c:pt>
                <c:pt idx="20">
                  <c:v>2009-09</c:v>
                </c:pt>
                <c:pt idx="21">
                  <c:v>2009-10</c:v>
                </c:pt>
                <c:pt idx="22">
                  <c:v>2009-11</c:v>
                </c:pt>
                <c:pt idx="23">
                  <c:v>2009-12</c:v>
                </c:pt>
                <c:pt idx="24">
                  <c:v>2010-01</c:v>
                </c:pt>
                <c:pt idx="25">
                  <c:v>2010-02</c:v>
                </c:pt>
                <c:pt idx="26">
                  <c:v>2010-03</c:v>
                </c:pt>
                <c:pt idx="27">
                  <c:v>2010-04</c:v>
                </c:pt>
                <c:pt idx="28">
                  <c:v>2010-05</c:v>
                </c:pt>
                <c:pt idx="29">
                  <c:v>2010-06</c:v>
                </c:pt>
                <c:pt idx="30">
                  <c:v>2010-07</c:v>
                </c:pt>
                <c:pt idx="31">
                  <c:v>2010-08</c:v>
                </c:pt>
                <c:pt idx="32">
                  <c:v>2010-09</c:v>
                </c:pt>
                <c:pt idx="33">
                  <c:v>2010-10</c:v>
                </c:pt>
                <c:pt idx="34">
                  <c:v>2010-11</c:v>
                </c:pt>
                <c:pt idx="35">
                  <c:v>2010-12</c:v>
                </c:pt>
                <c:pt idx="36">
                  <c:v>2011-01</c:v>
                </c:pt>
                <c:pt idx="37">
                  <c:v>2011-02</c:v>
                </c:pt>
                <c:pt idx="38">
                  <c:v>2011-03</c:v>
                </c:pt>
                <c:pt idx="39">
                  <c:v>2011-04</c:v>
                </c:pt>
                <c:pt idx="40">
                  <c:v>2011-05</c:v>
                </c:pt>
                <c:pt idx="41">
                  <c:v>2011-06</c:v>
                </c:pt>
                <c:pt idx="42">
                  <c:v>2011-07</c:v>
                </c:pt>
                <c:pt idx="43">
                  <c:v>2011-08</c:v>
                </c:pt>
                <c:pt idx="44">
                  <c:v>2011-09</c:v>
                </c:pt>
                <c:pt idx="45">
                  <c:v>2011-10</c:v>
                </c:pt>
                <c:pt idx="46">
                  <c:v>2011-11</c:v>
                </c:pt>
                <c:pt idx="47">
                  <c:v>2011-12</c:v>
                </c:pt>
                <c:pt idx="48">
                  <c:v>2012-01</c:v>
                </c:pt>
                <c:pt idx="49">
                  <c:v>2012-02</c:v>
                </c:pt>
                <c:pt idx="50">
                  <c:v>2012-03</c:v>
                </c:pt>
                <c:pt idx="51">
                  <c:v>2012-04</c:v>
                </c:pt>
                <c:pt idx="52">
                  <c:v>2012-05</c:v>
                </c:pt>
                <c:pt idx="53">
                  <c:v>2012-06</c:v>
                </c:pt>
                <c:pt idx="54">
                  <c:v>2012-07</c:v>
                </c:pt>
                <c:pt idx="55">
                  <c:v>2012-08</c:v>
                </c:pt>
                <c:pt idx="56">
                  <c:v>2012-09</c:v>
                </c:pt>
                <c:pt idx="57">
                  <c:v>2012-10</c:v>
                </c:pt>
                <c:pt idx="58">
                  <c:v>2012-11</c:v>
                </c:pt>
                <c:pt idx="59">
                  <c:v>2012-12</c:v>
                </c:pt>
                <c:pt idx="60">
                  <c:v>2013-01</c:v>
                </c:pt>
                <c:pt idx="61">
                  <c:v>2013-02</c:v>
                </c:pt>
                <c:pt idx="62">
                  <c:v>2013-03</c:v>
                </c:pt>
                <c:pt idx="63">
                  <c:v>2013-04</c:v>
                </c:pt>
                <c:pt idx="64">
                  <c:v>2013-05</c:v>
                </c:pt>
                <c:pt idx="65">
                  <c:v>2013-06</c:v>
                </c:pt>
                <c:pt idx="66">
                  <c:v>2013-07</c:v>
                </c:pt>
                <c:pt idx="67">
                  <c:v>2013-08</c:v>
                </c:pt>
                <c:pt idx="68">
                  <c:v>2013-09</c:v>
                </c:pt>
                <c:pt idx="69">
                  <c:v>2013-10</c:v>
                </c:pt>
                <c:pt idx="70">
                  <c:v>2013-11</c:v>
                </c:pt>
                <c:pt idx="71">
                  <c:v>2013-12</c:v>
                </c:pt>
                <c:pt idx="72">
                  <c:v>2014-01</c:v>
                </c:pt>
                <c:pt idx="73">
                  <c:v>2014-02</c:v>
                </c:pt>
                <c:pt idx="74">
                  <c:v>2014-03</c:v>
                </c:pt>
                <c:pt idx="75">
                  <c:v>2014-04</c:v>
                </c:pt>
                <c:pt idx="76">
                  <c:v>2014-05</c:v>
                </c:pt>
                <c:pt idx="77">
                  <c:v>2014-06</c:v>
                </c:pt>
                <c:pt idx="78">
                  <c:v>2014-07</c:v>
                </c:pt>
                <c:pt idx="79">
                  <c:v>2014-08</c:v>
                </c:pt>
                <c:pt idx="80">
                  <c:v>2014-09</c:v>
                </c:pt>
                <c:pt idx="81">
                  <c:v>2014-10</c:v>
                </c:pt>
                <c:pt idx="82">
                  <c:v>2014-11</c:v>
                </c:pt>
                <c:pt idx="83">
                  <c:v>2014-12</c:v>
                </c:pt>
                <c:pt idx="84">
                  <c:v>2015-01</c:v>
                </c:pt>
                <c:pt idx="85">
                  <c:v>2015-02</c:v>
                </c:pt>
                <c:pt idx="86">
                  <c:v>2015-03</c:v>
                </c:pt>
                <c:pt idx="87">
                  <c:v>2015-04</c:v>
                </c:pt>
                <c:pt idx="88">
                  <c:v>2015-05</c:v>
                </c:pt>
                <c:pt idx="89">
                  <c:v>2015-06</c:v>
                </c:pt>
                <c:pt idx="90">
                  <c:v>2015-07</c:v>
                </c:pt>
                <c:pt idx="91">
                  <c:v>2015-08</c:v>
                </c:pt>
                <c:pt idx="92">
                  <c:v>2015-09</c:v>
                </c:pt>
                <c:pt idx="93">
                  <c:v>2015-10</c:v>
                </c:pt>
                <c:pt idx="94">
                  <c:v>2015-11</c:v>
                </c:pt>
                <c:pt idx="95">
                  <c:v>2015-12</c:v>
                </c:pt>
                <c:pt idx="96">
                  <c:v>2016-01</c:v>
                </c:pt>
                <c:pt idx="97">
                  <c:v>2016-02</c:v>
                </c:pt>
                <c:pt idx="98">
                  <c:v>2016-03</c:v>
                </c:pt>
                <c:pt idx="99">
                  <c:v>2016-04</c:v>
                </c:pt>
                <c:pt idx="100">
                  <c:v>2016-05</c:v>
                </c:pt>
                <c:pt idx="101">
                  <c:v>2016-06</c:v>
                </c:pt>
                <c:pt idx="102">
                  <c:v>2016-07</c:v>
                </c:pt>
                <c:pt idx="103">
                  <c:v>2016-08</c:v>
                </c:pt>
                <c:pt idx="104">
                  <c:v>2016-09</c:v>
                </c:pt>
                <c:pt idx="105">
                  <c:v>2016-10</c:v>
                </c:pt>
                <c:pt idx="106">
                  <c:v>2016-11</c:v>
                </c:pt>
                <c:pt idx="107">
                  <c:v>2016-12</c:v>
                </c:pt>
                <c:pt idx="108">
                  <c:v>2017-01</c:v>
                </c:pt>
                <c:pt idx="109">
                  <c:v>2017-02</c:v>
                </c:pt>
                <c:pt idx="110">
                  <c:v>2017-03</c:v>
                </c:pt>
                <c:pt idx="111">
                  <c:v>2017-04</c:v>
                </c:pt>
                <c:pt idx="112">
                  <c:v>2017-05</c:v>
                </c:pt>
                <c:pt idx="113">
                  <c:v>2017-06</c:v>
                </c:pt>
                <c:pt idx="114">
                  <c:v>2017-07</c:v>
                </c:pt>
                <c:pt idx="115">
                  <c:v>2017-08</c:v>
                </c:pt>
                <c:pt idx="116">
                  <c:v>2017-09</c:v>
                </c:pt>
                <c:pt idx="117">
                  <c:v>2017-10</c:v>
                </c:pt>
                <c:pt idx="118">
                  <c:v>2017-11</c:v>
                </c:pt>
                <c:pt idx="119">
                  <c:v>2017-12</c:v>
                </c:pt>
                <c:pt idx="120">
                  <c:v>2018-01</c:v>
                </c:pt>
              </c:strCache>
            </c:strRef>
          </c:cat>
          <c:val>
            <c:numRef>
              <c:f>Sheet5!$B$4:$B$125</c:f>
              <c:numCache>
                <c:formatCode>General</c:formatCode>
                <c:ptCount val="121"/>
                <c:pt idx="0">
                  <c:v>0</c:v>
                </c:pt>
                <c:pt idx="1">
                  <c:v>1</c:v>
                </c:pt>
                <c:pt idx="2">
                  <c:v>3</c:v>
                </c:pt>
                <c:pt idx="3">
                  <c:v>1</c:v>
                </c:pt>
                <c:pt idx="4">
                  <c:v>5</c:v>
                </c:pt>
                <c:pt idx="5">
                  <c:v>1</c:v>
                </c:pt>
                <c:pt idx="6">
                  <c:v>1</c:v>
                </c:pt>
                <c:pt idx="7">
                  <c:v>0</c:v>
                </c:pt>
                <c:pt idx="8">
                  <c:v>0</c:v>
                </c:pt>
                <c:pt idx="9">
                  <c:v>0</c:v>
                </c:pt>
                <c:pt idx="10">
                  <c:v>1</c:v>
                </c:pt>
                <c:pt idx="11">
                  <c:v>1</c:v>
                </c:pt>
                <c:pt idx="12">
                  <c:v>0</c:v>
                </c:pt>
                <c:pt idx="13">
                  <c:v>0</c:v>
                </c:pt>
                <c:pt idx="14">
                  <c:v>1</c:v>
                </c:pt>
                <c:pt idx="15">
                  <c:v>0</c:v>
                </c:pt>
                <c:pt idx="16">
                  <c:v>1</c:v>
                </c:pt>
                <c:pt idx="17">
                  <c:v>0</c:v>
                </c:pt>
                <c:pt idx="18">
                  <c:v>0</c:v>
                </c:pt>
                <c:pt idx="19">
                  <c:v>4</c:v>
                </c:pt>
                <c:pt idx="20">
                  <c:v>2</c:v>
                </c:pt>
                <c:pt idx="21">
                  <c:v>0</c:v>
                </c:pt>
                <c:pt idx="22">
                  <c:v>0</c:v>
                </c:pt>
                <c:pt idx="23">
                  <c:v>0</c:v>
                </c:pt>
                <c:pt idx="24">
                  <c:v>1</c:v>
                </c:pt>
                <c:pt idx="25">
                  <c:v>2</c:v>
                </c:pt>
                <c:pt idx="26">
                  <c:v>3</c:v>
                </c:pt>
                <c:pt idx="27">
                  <c:v>3</c:v>
                </c:pt>
                <c:pt idx="28">
                  <c:v>1</c:v>
                </c:pt>
                <c:pt idx="29">
                  <c:v>3</c:v>
                </c:pt>
                <c:pt idx="30">
                  <c:v>2</c:v>
                </c:pt>
                <c:pt idx="31">
                  <c:v>5</c:v>
                </c:pt>
                <c:pt idx="32">
                  <c:v>22</c:v>
                </c:pt>
                <c:pt idx="33">
                  <c:v>23</c:v>
                </c:pt>
                <c:pt idx="34">
                  <c:v>36</c:v>
                </c:pt>
                <c:pt idx="35">
                  <c:v>93</c:v>
                </c:pt>
                <c:pt idx="36">
                  <c:v>124</c:v>
                </c:pt>
                <c:pt idx="37">
                  <c:v>176</c:v>
                </c:pt>
                <c:pt idx="38">
                  <c:v>460</c:v>
                </c:pt>
                <c:pt idx="39">
                  <c:v>366</c:v>
                </c:pt>
                <c:pt idx="40">
                  <c:v>471</c:v>
                </c:pt>
                <c:pt idx="41">
                  <c:v>510</c:v>
                </c:pt>
                <c:pt idx="42">
                  <c:v>356</c:v>
                </c:pt>
                <c:pt idx="43">
                  <c:v>202</c:v>
                </c:pt>
                <c:pt idx="44">
                  <c:v>331</c:v>
                </c:pt>
                <c:pt idx="45">
                  <c:v>129</c:v>
                </c:pt>
                <c:pt idx="46">
                  <c:v>366</c:v>
                </c:pt>
                <c:pt idx="47">
                  <c:v>668</c:v>
                </c:pt>
                <c:pt idx="48">
                  <c:v>657</c:v>
                </c:pt>
                <c:pt idx="49">
                  <c:v>623</c:v>
                </c:pt>
                <c:pt idx="50">
                  <c:v>944</c:v>
                </c:pt>
                <c:pt idx="51">
                  <c:v>445</c:v>
                </c:pt>
                <c:pt idx="52">
                  <c:v>968</c:v>
                </c:pt>
                <c:pt idx="53">
                  <c:v>608</c:v>
                </c:pt>
                <c:pt idx="54">
                  <c:v>272</c:v>
                </c:pt>
                <c:pt idx="55">
                  <c:v>490</c:v>
                </c:pt>
                <c:pt idx="56">
                  <c:v>182</c:v>
                </c:pt>
                <c:pt idx="57">
                  <c:v>231</c:v>
                </c:pt>
                <c:pt idx="58">
                  <c:v>477</c:v>
                </c:pt>
                <c:pt idx="59">
                  <c:v>188</c:v>
                </c:pt>
                <c:pt idx="60">
                  <c:v>308</c:v>
                </c:pt>
                <c:pt idx="61">
                  <c:v>219</c:v>
                </c:pt>
                <c:pt idx="62">
                  <c:v>182</c:v>
                </c:pt>
                <c:pt idx="63">
                  <c:v>101</c:v>
                </c:pt>
                <c:pt idx="64">
                  <c:v>125</c:v>
                </c:pt>
                <c:pt idx="65">
                  <c:v>127</c:v>
                </c:pt>
                <c:pt idx="66">
                  <c:v>60</c:v>
                </c:pt>
                <c:pt idx="67">
                  <c:v>50</c:v>
                </c:pt>
                <c:pt idx="68">
                  <c:v>7</c:v>
                </c:pt>
                <c:pt idx="69">
                  <c:v>27</c:v>
                </c:pt>
                <c:pt idx="70">
                  <c:v>22</c:v>
                </c:pt>
                <c:pt idx="71">
                  <c:v>1</c:v>
                </c:pt>
                <c:pt idx="72">
                  <c:v>36</c:v>
                </c:pt>
                <c:pt idx="73">
                  <c:v>17</c:v>
                </c:pt>
                <c:pt idx="74">
                  <c:v>2</c:v>
                </c:pt>
                <c:pt idx="75">
                  <c:v>3</c:v>
                </c:pt>
                <c:pt idx="76">
                  <c:v>8</c:v>
                </c:pt>
                <c:pt idx="77">
                  <c:v>0</c:v>
                </c:pt>
                <c:pt idx="78">
                  <c:v>2</c:v>
                </c:pt>
                <c:pt idx="79">
                  <c:v>0</c:v>
                </c:pt>
                <c:pt idx="80">
                  <c:v>0</c:v>
                </c:pt>
                <c:pt idx="81">
                  <c:v>1</c:v>
                </c:pt>
                <c:pt idx="82">
                  <c:v>0</c:v>
                </c:pt>
                <c:pt idx="83">
                  <c:v>0</c:v>
                </c:pt>
                <c:pt idx="84">
                  <c:v>2</c:v>
                </c:pt>
                <c:pt idx="85">
                  <c:v>2</c:v>
                </c:pt>
                <c:pt idx="86">
                  <c:v>0</c:v>
                </c:pt>
                <c:pt idx="87">
                  <c:v>0</c:v>
                </c:pt>
                <c:pt idx="88">
                  <c:v>0</c:v>
                </c:pt>
                <c:pt idx="89">
                  <c:v>3</c:v>
                </c:pt>
                <c:pt idx="90">
                  <c:v>0</c:v>
                </c:pt>
                <c:pt idx="91">
                  <c:v>0</c:v>
                </c:pt>
                <c:pt idx="92">
                  <c:v>0</c:v>
                </c:pt>
                <c:pt idx="93">
                  <c:v>0</c:v>
                </c:pt>
                <c:pt idx="94">
                  <c:v>1</c:v>
                </c:pt>
                <c:pt idx="95">
                  <c:v>0</c:v>
                </c:pt>
                <c:pt idx="96">
                  <c:v>6</c:v>
                </c:pt>
                <c:pt idx="97">
                  <c:v>36</c:v>
                </c:pt>
                <c:pt idx="98">
                  <c:v>67</c:v>
                </c:pt>
                <c:pt idx="99">
                  <c:v>67</c:v>
                </c:pt>
                <c:pt idx="100">
                  <c:v>40</c:v>
                </c:pt>
                <c:pt idx="101">
                  <c:v>154</c:v>
                </c:pt>
                <c:pt idx="102">
                  <c:v>112</c:v>
                </c:pt>
                <c:pt idx="103">
                  <c:v>125</c:v>
                </c:pt>
                <c:pt idx="104">
                  <c:v>279</c:v>
                </c:pt>
                <c:pt idx="105">
                  <c:v>1063</c:v>
                </c:pt>
                <c:pt idx="106">
                  <c:v>431</c:v>
                </c:pt>
                <c:pt idx="107">
                  <c:v>603</c:v>
                </c:pt>
                <c:pt idx="108">
                  <c:v>388</c:v>
                </c:pt>
                <c:pt idx="109">
                  <c:v>752</c:v>
                </c:pt>
                <c:pt idx="110">
                  <c:v>915</c:v>
                </c:pt>
                <c:pt idx="111">
                  <c:v>1095</c:v>
                </c:pt>
                <c:pt idx="112">
                  <c:v>1315</c:v>
                </c:pt>
                <c:pt idx="113">
                  <c:v>1056</c:v>
                </c:pt>
                <c:pt idx="114">
                  <c:v>857</c:v>
                </c:pt>
                <c:pt idx="115">
                  <c:v>590</c:v>
                </c:pt>
                <c:pt idx="116">
                  <c:v>484</c:v>
                </c:pt>
                <c:pt idx="117">
                  <c:v>283</c:v>
                </c:pt>
                <c:pt idx="118">
                  <c:v>242</c:v>
                </c:pt>
                <c:pt idx="119">
                  <c:v>333</c:v>
                </c:pt>
                <c:pt idx="120">
                  <c:v>280</c:v>
                </c:pt>
              </c:numCache>
            </c:numRef>
          </c:val>
          <c:extLst xmlns:c16r2="http://schemas.microsoft.com/office/drawing/2015/06/chart">
            <c:ext xmlns:c16="http://schemas.microsoft.com/office/drawing/2014/chart" uri="{C3380CC4-5D6E-409C-BE32-E72D297353CC}">
              <c16:uniqueId val="{00000000-0A96-4B58-A24D-E6BEFEEAB2A3}"/>
            </c:ext>
          </c:extLst>
        </c:ser>
        <c:dLbls>
          <c:showLegendKey val="0"/>
          <c:showVal val="0"/>
          <c:showCatName val="0"/>
          <c:showSerName val="0"/>
          <c:showPercent val="0"/>
          <c:showBubbleSize val="0"/>
        </c:dLbls>
        <c:gapWidth val="0"/>
        <c:axId val="307843496"/>
        <c:axId val="308444000"/>
      </c:barChart>
      <c:catAx>
        <c:axId val="307843496"/>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GB"/>
                  <a:t>Year</a:t>
                </a:r>
                <a:r>
                  <a:rPr lang="en-GB" baseline="0"/>
                  <a:t>, month</a:t>
                </a:r>
                <a:endParaRPr lang="en-GB"/>
              </a:p>
            </c:rich>
          </c:tx>
          <c:layout>
            <c:manualLayout>
              <c:xMode val="edge"/>
              <c:yMode val="edge"/>
              <c:x val="0.50568564486627976"/>
              <c:y val="0.88435818940353961"/>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08444000"/>
        <c:crosses val="autoZero"/>
        <c:auto val="1"/>
        <c:lblAlgn val="ctr"/>
        <c:lblOffset val="100"/>
        <c:tickMarkSkip val="2"/>
        <c:noMultiLvlLbl val="0"/>
      </c:catAx>
      <c:valAx>
        <c:axId val="308444000"/>
        <c:scaling>
          <c:orientation val="minMax"/>
        </c:scaling>
        <c:delete val="0"/>
        <c:axPos val="l"/>
        <c:title>
          <c:tx>
            <c:rich>
              <a:bodyPr rot="0" spcFirstLastPara="1" vertOverflow="ellipsis" wrap="square" anchor="t" anchorCtr="0"/>
              <a:lstStyle/>
              <a:p>
                <a:pPr>
                  <a:defRPr sz="1100" b="0" i="0" u="none" strike="noStrike" kern="1200" baseline="0">
                    <a:solidFill>
                      <a:sysClr val="windowText" lastClr="000000"/>
                    </a:solidFill>
                    <a:latin typeface="+mn-lt"/>
                    <a:ea typeface="+mn-ea"/>
                    <a:cs typeface="+mn-cs"/>
                  </a:defRPr>
                </a:pPr>
                <a:r>
                  <a:rPr lang="en-GB" dirty="0"/>
                  <a:t>Number</a:t>
                </a:r>
                <a:r>
                  <a:rPr lang="en-GB" baseline="0" dirty="0"/>
                  <a:t> of new cases</a:t>
                </a:r>
                <a:endParaRPr lang="en-GB" dirty="0"/>
              </a:p>
            </c:rich>
          </c:tx>
          <c:layout>
            <c:manualLayout>
              <c:xMode val="edge"/>
              <c:yMode val="edge"/>
              <c:x val="8.1889311251078969E-2"/>
              <c:y val="9.41523448809405E-2"/>
            </c:manualLayout>
          </c:layout>
          <c:overlay val="0"/>
          <c:spPr>
            <a:noFill/>
            <a:ln>
              <a:noFill/>
            </a:ln>
            <a:effectLst/>
          </c:spPr>
          <c:txPr>
            <a:bodyPr rot="0" spcFirstLastPara="1" vertOverflow="ellipsis" wrap="square" anchor="t" anchorCtr="0"/>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07843496"/>
        <c:crosses val="autoZero"/>
        <c:crossBetween val="between"/>
      </c:valAx>
      <c:spPr>
        <a:noFill/>
        <a:ln w="25400">
          <a:noFill/>
        </a:ln>
        <a:effectLst/>
      </c:spPr>
    </c:plotArea>
    <c:plotVisOnly val="1"/>
    <c:dispBlanksAs val="gap"/>
    <c:showDLblsOverMax val="0"/>
  </c:chart>
  <c:spPr>
    <a:solidFill>
      <a:schemeClr val="bg1"/>
    </a:solidFill>
    <a:ln w="6350" cap="flat" cmpd="sng" algn="ctr">
      <a:noFill/>
      <a:prstDash val="solid"/>
      <a:round/>
    </a:ln>
    <a:effectLst/>
  </c:spPr>
  <c:txPr>
    <a:bodyPr/>
    <a:lstStyle/>
    <a:p>
      <a:pPr>
        <a:defRPr/>
      </a:pPr>
      <a:endParaRPr lang="en-US"/>
    </a:p>
  </c:txPr>
  <c:externalData r:id="rId4">
    <c:autoUpdate val="0"/>
  </c:externalData>
  <c:userShapes r:id="rId5"/>
  <c:extLst xmlns:c16r2="http://schemas.microsoft.com/office/drawing/2015/06/chart">
    <c:ext xmlns:c14="http://schemas.microsoft.com/office/drawing/2007/8/2/chart" uri="{781A3756-C4B2-4CAC-9D66-4F8BD8637D16}">
      <c14:pivotOptions>
        <c14:dropZoneFilter val="1"/>
        <c14:dropZonesVisible val="1"/>
      </c14:pivotOptions>
    </c:ext>
  </c:extLst>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0.28165</cdr:x>
      <cdr:y>0.06365</cdr:y>
    </cdr:from>
    <cdr:to>
      <cdr:x>0.91275</cdr:x>
      <cdr:y>0.11174</cdr:y>
    </cdr:to>
    <cdr:sp macro="" textlink="">
      <cdr:nvSpPr>
        <cdr:cNvPr id="3"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0.03478</cdr:x>
      <cdr:y>0.92615</cdr:y>
    </cdr:from>
    <cdr:to>
      <cdr:x>0.78359</cdr:x>
      <cdr:y>0.96558</cdr:y>
    </cdr:to>
    <cdr:sp macro="" textlink="">
      <cdr:nvSpPr>
        <cdr:cNvPr id="8" name="TextBox 1"/>
        <cdr:cNvSpPr txBox="1"/>
      </cdr:nvSpPr>
      <cdr:spPr>
        <a:xfrm xmlns:a="http://schemas.openxmlformats.org/drawingml/2006/main">
          <a:off x="316885" y="4878343"/>
          <a:ext cx="6822104" cy="20770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1100">
              <a:solidFill>
                <a:schemeClr val="dk1"/>
              </a:solidFill>
              <a:effectLst/>
              <a:latin typeface="+mn-lt"/>
              <a:ea typeface="+mn-ea"/>
              <a:cs typeface="+mn-cs"/>
            </a:rPr>
            <a:t>*From</a:t>
          </a:r>
          <a:r>
            <a:rPr lang="en-GB" sz="1100" baseline="0">
              <a:solidFill>
                <a:schemeClr val="dk1"/>
              </a:solidFill>
              <a:effectLst/>
              <a:latin typeface="+mn-lt"/>
              <a:ea typeface="+mn-ea"/>
              <a:cs typeface="+mn-cs"/>
            </a:rPr>
            <a:t> 2008 to September 2016 data from TESSy, </a:t>
          </a:r>
          <a:r>
            <a:rPr lang="en-GB" sz="1100">
              <a:solidFill>
                <a:schemeClr val="dk1"/>
              </a:solidFill>
              <a:effectLst/>
              <a:latin typeface="+mn-lt"/>
              <a:ea typeface="+mn-ea"/>
              <a:cs typeface="+mn-cs"/>
            </a:rPr>
            <a:t> from  October 2016</a:t>
          </a:r>
          <a:r>
            <a:rPr lang="en-GB" sz="1100" baseline="0">
              <a:solidFill>
                <a:schemeClr val="dk1"/>
              </a:solidFill>
              <a:effectLst/>
              <a:latin typeface="+mn-lt"/>
              <a:ea typeface="+mn-ea"/>
              <a:cs typeface="+mn-cs"/>
            </a:rPr>
            <a:t> </a:t>
          </a:r>
          <a:r>
            <a:rPr lang="en-GB" sz="1100">
              <a:solidFill>
                <a:schemeClr val="dk1"/>
              </a:solidFill>
              <a:effectLst/>
              <a:latin typeface="+mn-lt"/>
              <a:ea typeface="+mn-ea"/>
              <a:cs typeface="+mn-cs"/>
            </a:rPr>
            <a:t> onwards data from Romanian MoH</a:t>
          </a:r>
          <a:endParaRPr lang="en-GB">
            <a:effectLst/>
          </a:endParaRPr>
        </a:p>
        <a:p xmlns:a="http://schemas.openxmlformats.org/drawingml/2006/main">
          <a:endParaRPr lang="en-GB" sz="1100"/>
        </a:p>
      </cdr:txBody>
    </cdr:sp>
  </cdr:relSizeAnchor>
  <cdr:relSizeAnchor xmlns:cdr="http://schemas.openxmlformats.org/drawingml/2006/chartDrawing">
    <cdr:from>
      <cdr:x>0.28165</cdr:x>
      <cdr:y>0.06365</cdr:y>
    </cdr:from>
    <cdr:to>
      <cdr:x>0.91275</cdr:x>
      <cdr:y>0.11174</cdr:y>
    </cdr:to>
    <cdr:sp macro="" textlink="">
      <cdr:nvSpPr>
        <cdr:cNvPr id="9"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6. Stockholm: ECDC; 2018</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6, 2018</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799" y="413723"/>
            <a:ext cx="6861909" cy="590931"/>
          </a:xfrm>
          <a:prstGeom prst="rect">
            <a:avLst/>
          </a:prstGeom>
          <a:noFill/>
        </p:spPr>
        <p:txBody>
          <a:bodyPr wrap="square" rtlCol="0">
            <a:spAutoFit/>
          </a:bodyPr>
          <a:lstStyle/>
          <a:p>
            <a:r>
              <a:rPr lang="en-US" sz="1200" b="1" dirty="0">
                <a:solidFill>
                  <a:sysClr val="windowText" lastClr="000000"/>
                </a:solidFill>
                <a:ea typeface="Tahoma" panose="020B0604030504040204" pitchFamily="34" charset="0"/>
                <a:cs typeface="Tahoma" panose="020B0604030504040204" pitchFamily="34" charset="0"/>
              </a:rPr>
              <a:t>Distribution of confirmed human cases of yellow fever by </a:t>
            </a:r>
            <a:r>
              <a:rPr lang="en-US" sz="1200" b="1" dirty="0" smtClean="0">
                <a:solidFill>
                  <a:sysClr val="windowText" lastClr="000000"/>
                </a:solidFill>
                <a:ea typeface="Tahoma" panose="020B0604030504040204" pitchFamily="34" charset="0"/>
                <a:cs typeface="Tahoma" panose="020B0604030504040204" pitchFamily="34" charset="0"/>
              </a:rPr>
              <a:t>month, </a:t>
            </a:r>
            <a:r>
              <a:rPr lang="en-US" sz="1200" b="1" dirty="0">
                <a:solidFill>
                  <a:sysClr val="windowText" lastClr="000000"/>
                </a:solidFill>
                <a:ea typeface="Tahoma" panose="020B0604030504040204" pitchFamily="34" charset="0"/>
                <a:cs typeface="Tahoma" panose="020B0604030504040204" pitchFamily="34" charset="0"/>
              </a:rPr>
              <a:t>Brazil, </a:t>
            </a:r>
            <a:endParaRPr lang="en-US" sz="1200" b="1" dirty="0" smtClean="0">
              <a:solidFill>
                <a:sysClr val="windowText" lastClr="000000"/>
              </a:solidFill>
              <a:ea typeface="Tahoma" panose="020B0604030504040204" pitchFamily="34" charset="0"/>
              <a:cs typeface="Tahoma" panose="020B0604030504040204" pitchFamily="34" charset="0"/>
            </a:endParaRPr>
          </a:p>
          <a:p>
            <a:r>
              <a:rPr lang="en-US" sz="1200" b="1" dirty="0" smtClean="0">
                <a:solidFill>
                  <a:sysClr val="windowText" lastClr="000000"/>
                </a:solidFill>
                <a:ea typeface="Tahoma" panose="020B0604030504040204" pitchFamily="34" charset="0"/>
                <a:cs typeface="Tahoma" panose="020B0604030504040204" pitchFamily="34" charset="0"/>
              </a:rPr>
              <a:t>January </a:t>
            </a:r>
            <a:r>
              <a:rPr lang="en-US" sz="1200" b="1" dirty="0" smtClean="0">
                <a:solidFill>
                  <a:sysClr val="windowText" lastClr="000000"/>
                </a:solidFill>
                <a:ea typeface="Tahoma" panose="020B0604030504040204" pitchFamily="34" charset="0"/>
                <a:cs typeface="Tahoma" panose="020B0604030504040204" pitchFamily="34" charset="0"/>
              </a:rPr>
              <a:t>2017–February </a:t>
            </a:r>
            <a:r>
              <a:rPr lang="en-US" sz="1200" b="1" dirty="0" smtClean="0">
                <a:solidFill>
                  <a:sysClr val="windowText" lastClr="000000"/>
                </a:solidFill>
                <a:ea typeface="Tahoma" panose="020B0604030504040204" pitchFamily="34" charset="0"/>
                <a:cs typeface="Tahoma" panose="020B0604030504040204" pitchFamily="34" charset="0"/>
              </a:rPr>
              <a:t>2018</a:t>
            </a:r>
            <a:endParaRPr lang="en-GB" sz="1200" b="1" dirty="0">
              <a:solidFill>
                <a:sysClr val="windowText" lastClr="000000"/>
              </a:solidFill>
              <a:ea typeface="Tahoma" panose="020B0604030504040204" pitchFamily="34" charset="0"/>
              <a:cs typeface="Tahoma" panose="020B0604030504040204" pitchFamily="34" charset="0"/>
            </a:endParaRPr>
          </a:p>
          <a:p>
            <a:endParaRPr lang="en-GB" sz="1200" b="1" dirty="0"/>
          </a:p>
        </p:txBody>
      </p:sp>
      <p:pic>
        <p:nvPicPr>
          <p:cNvPr id="8" name="Picture 7"/>
          <p:cNvPicPr>
            <a:picLocks noChangeAspect="1"/>
          </p:cNvPicPr>
          <p:nvPr/>
        </p:nvPicPr>
        <p:blipFill>
          <a:blip r:embed="rId2"/>
          <a:stretch>
            <a:fillRect/>
          </a:stretch>
        </p:blipFill>
        <p:spPr>
          <a:xfrm>
            <a:off x="282324" y="1470261"/>
            <a:ext cx="8579044" cy="4119552"/>
          </a:xfrm>
          <a:prstGeom prst="rect">
            <a:avLst/>
          </a:prstGeom>
        </p:spPr>
      </p:pic>
    </p:spTree>
    <p:extLst>
      <p:ext uri="{BB962C8B-B14F-4D97-AF65-F5344CB8AC3E}">
        <p14:creationId xmlns:p14="http://schemas.microsoft.com/office/powerpoint/2010/main" val="1591767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355" y="809896"/>
            <a:ext cx="5630091" cy="5630091"/>
          </a:xfrm>
          <a:prstGeom prst="rect">
            <a:avLst/>
          </a:prstGeom>
        </p:spPr>
      </p:pic>
      <p:sp>
        <p:nvSpPr>
          <p:cNvPr id="3" name="TextBox 2"/>
          <p:cNvSpPr txBox="1"/>
          <p:nvPr/>
        </p:nvSpPr>
        <p:spPr>
          <a:xfrm>
            <a:off x="992554" y="306554"/>
            <a:ext cx="6713415" cy="258532"/>
          </a:xfrm>
          <a:prstGeom prst="rect">
            <a:avLst/>
          </a:prstGeom>
          <a:noFill/>
        </p:spPr>
        <p:txBody>
          <a:bodyPr wrap="square" rtlCol="0">
            <a:spAutoFit/>
          </a:bodyPr>
          <a:lstStyle/>
          <a:p>
            <a:r>
              <a:rPr lang="en-GB" sz="1200" b="1" spc="-60" dirty="0"/>
              <a:t>Distribution of confirmed yellow fever cases by </a:t>
            </a:r>
            <a:r>
              <a:rPr lang="en-GB" sz="1200" b="1" spc="-60" dirty="0" smtClean="0"/>
              <a:t>state, </a:t>
            </a:r>
            <a:r>
              <a:rPr lang="en-GB" sz="1200" b="1" spc="-60" dirty="0"/>
              <a:t>Brazil, </a:t>
            </a:r>
            <a:r>
              <a:rPr lang="en-GB" sz="1200" b="1" spc="-60" dirty="0" smtClean="0"/>
              <a:t>6 </a:t>
            </a:r>
            <a:r>
              <a:rPr lang="en-GB" sz="1200" b="1" spc="-60" dirty="0"/>
              <a:t>January </a:t>
            </a:r>
            <a:r>
              <a:rPr lang="en-GB" sz="1200" b="1" spc="-60" dirty="0" smtClean="0"/>
              <a:t>2017‒16 </a:t>
            </a:r>
            <a:r>
              <a:rPr lang="en-GB" sz="1200" b="1" spc="-60" dirty="0"/>
              <a:t>January 2018</a:t>
            </a:r>
          </a:p>
        </p:txBody>
      </p:sp>
    </p:spTree>
    <p:extLst>
      <p:ext uri="{BB962C8B-B14F-4D97-AF65-F5344CB8AC3E}">
        <p14:creationId xmlns:p14="http://schemas.microsoft.com/office/powerpoint/2010/main" val="226838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391737556"/>
              </p:ext>
            </p:extLst>
          </p:nvPr>
        </p:nvGraphicFramePr>
        <p:xfrm>
          <a:off x="16668" y="795337"/>
          <a:ext cx="9110664" cy="526732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68328" y="795337"/>
            <a:ext cx="7278639" cy="424732"/>
          </a:xfrm>
          <a:prstGeom prst="rect">
            <a:avLst/>
          </a:prstGeom>
          <a:noFill/>
        </p:spPr>
        <p:txBody>
          <a:bodyPr wrap="square" rtlCol="0">
            <a:spAutoFit/>
          </a:bodyPr>
          <a:lstStyle/>
          <a:p>
            <a:r>
              <a:rPr lang="en-GB" sz="1200" b="1" dirty="0" smtClean="0"/>
              <a:t>Number of new </a:t>
            </a:r>
            <a:r>
              <a:rPr lang="en-GB" sz="1200" b="1" dirty="0"/>
              <a:t>measles cases per </a:t>
            </a:r>
            <a:r>
              <a:rPr lang="en-GB" sz="1200" b="1" dirty="0" smtClean="0"/>
              <a:t>month </a:t>
            </a:r>
            <a:r>
              <a:rPr lang="en-GB" sz="1200" b="1" dirty="0"/>
              <a:t>of reporting, </a:t>
            </a:r>
            <a:r>
              <a:rPr lang="en-GB" sz="1200" b="1" dirty="0" smtClean="0"/>
              <a:t>from January 2008 to 2 February 2018, </a:t>
            </a:r>
            <a:r>
              <a:rPr lang="en-GB" sz="1200" b="1" dirty="0"/>
              <a:t>Romania</a:t>
            </a:r>
          </a:p>
        </p:txBody>
      </p:sp>
    </p:spTree>
    <p:extLst>
      <p:ext uri="{BB962C8B-B14F-4D97-AF65-F5344CB8AC3E}">
        <p14:creationId xmlns:p14="http://schemas.microsoft.com/office/powerpoint/2010/main" val="3385988796"/>
      </p:ext>
    </p:extLst>
  </p:cSld>
  <p:clrMapOvr>
    <a:masterClrMapping/>
  </p:clrMapOvr>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2.xml><?xml version="1.0" encoding="utf-8"?>
<ds:datastoreItem xmlns:ds="http://schemas.openxmlformats.org/officeDocument/2006/customXml" ds:itemID="{A98013DF-7568-4DE1-A15A-B72D0DA1D637}">
  <ds:schemaRefs>
    <ds:schemaRef ds:uri="http://purl.org/dc/terms/"/>
    <ds:schemaRef ds:uri="http://schemas.microsoft.com/office/2006/documentManagement/types"/>
    <ds:schemaRef ds:uri="http://purl.org/dc/dcmitype/"/>
    <ds:schemaRef ds:uri="http://www.w3.org/XML/1998/namespace"/>
    <ds:schemaRef ds:uri="d23a570b-d7a9-49ca-a34c-8afb8206b4bf"/>
    <ds:schemaRef ds:uri="http://schemas.microsoft.com/sharepoint/v3"/>
    <ds:schemaRef ds:uri="http://purl.org/dc/elements/1.1/"/>
    <ds:schemaRef ds:uri="http://schemas.microsoft.com/office/infopath/2007/PartnerControls"/>
    <ds:schemaRef ds:uri="http://schemas.openxmlformats.org/package/2006/metadata/core-properties"/>
    <ds:schemaRef ds:uri="376727eb-354b-45e4-998d-f84ea079474e"/>
    <ds:schemaRef ds:uri="http://schemas.microsoft.com/office/2006/metadata/properties"/>
  </ds:schemaRefs>
</ds:datastoreItem>
</file>

<file path=customXml/itemProps3.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16573</TotalTime>
  <Words>98</Words>
  <Application>Microsoft Office PowerPoint</Application>
  <PresentationFormat>On-screen Show (4:3)</PresentationFormat>
  <Paragraphs>10</Paragraphs>
  <Slides>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Arial</vt:lpstr>
      <vt:lpstr>Calibri</vt:lpstr>
      <vt:lpstr>Tahoma</vt:lpstr>
      <vt:lpstr>Times</vt:lpstr>
      <vt:lpstr>Wingdings</vt:lpstr>
      <vt:lpstr>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Samantha Wilson</cp:lastModifiedBy>
  <cp:revision>1084</cp:revision>
  <cp:lastPrinted>2017-03-24T07:50:18Z</cp:lastPrinted>
  <dcterms:created xsi:type="dcterms:W3CDTF">2015-11-05T13:02:54Z</dcterms:created>
  <dcterms:modified xsi:type="dcterms:W3CDTF">2018-02-09T10:38:44Z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