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7" r:id="rId8"/>
    <p:sldId id="280" r:id="rId9"/>
    <p:sldId id="268" r:id="rId10"/>
    <p:sldId id="293" r:id="rId11"/>
    <p:sldId id="294" r:id="rId12"/>
    <p:sldId id="295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17/01/2020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14 January 2020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0" t="3246" r="6200" b="7076"/>
          <a:stretch/>
        </p:blipFill>
        <p:spPr>
          <a:xfrm>
            <a:off x="960119" y="694943"/>
            <a:ext cx="9266759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14 January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24" y="637235"/>
            <a:ext cx="9512100" cy="56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14</a:t>
            </a:r>
            <a:r>
              <a:rPr lang="en-GB" sz="1600" dirty="0" smtClean="0">
                <a:solidFill>
                  <a:prstClr val="black"/>
                </a:solidFill>
              </a:rPr>
              <a:t> January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2020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745" r="1260" b="2456"/>
          <a:stretch/>
        </p:blipFill>
        <p:spPr>
          <a:xfrm>
            <a:off x="1928690" y="586806"/>
            <a:ext cx="7708393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62" y="324244"/>
            <a:ext cx="10658338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/>
              <a:t>Geographical distribution of chikungunya cases reported </a:t>
            </a:r>
            <a:r>
              <a:rPr lang="en-GB" sz="2400" dirty="0" smtClean="0"/>
              <a:t>worldwide,  October </a:t>
            </a:r>
            <a:r>
              <a:rPr lang="en-GB" sz="2400" dirty="0"/>
              <a:t>to </a:t>
            </a:r>
            <a:r>
              <a:rPr lang="en-GB" sz="2400" dirty="0" smtClean="0"/>
              <a:t>December 2019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589818" y="5527964"/>
            <a:ext cx="1662546" cy="31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8" y="1082934"/>
            <a:ext cx="9438182" cy="53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chikungunya cases reported worldwide </a:t>
            </a:r>
            <a:r>
              <a:rPr lang="en-GB" dirty="0" smtClean="0"/>
              <a:t>in all 2019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5" y="1102650"/>
            <a:ext cx="9230126" cy="53728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6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distribution of laboratory confirmed cases (n=44) of 2019 n-</a:t>
            </a:r>
            <a:r>
              <a:rPr lang="en-GB" dirty="0" err="1" smtClean="0"/>
              <a:t>CoV</a:t>
            </a:r>
            <a:r>
              <a:rPr lang="en-GB" dirty="0" smtClean="0"/>
              <a:t>, as of 17 January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66" y="1097716"/>
            <a:ext cx="7688892" cy="5439028"/>
          </a:xfrm>
        </p:spPr>
      </p:pic>
    </p:spTree>
    <p:extLst>
      <p:ext uri="{BB962C8B-B14F-4D97-AF65-F5344CB8AC3E}">
        <p14:creationId xmlns:p14="http://schemas.microsoft.com/office/powerpoint/2010/main" val="40917726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d23a570b-d7a9-49ca-a34c-8afb8206b4bf"/>
    <ds:schemaRef ds:uri="http://purl.org/dc/terms/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21908</TotalTime>
  <Words>122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Theme_ECDC</vt:lpstr>
      <vt:lpstr>Reusable maps and graphs from ECDC Communicable Disease Threats Report   Week 3, 2020 </vt:lpstr>
      <vt:lpstr>PowerPoint Presentation</vt:lpstr>
      <vt:lpstr>Ebola Virus Disease case distribution in DRC and Uganda as of 14 January 2020</vt:lpstr>
      <vt:lpstr>PowerPoint Presentation</vt:lpstr>
      <vt:lpstr>Geographical distribution of chikungunya cases reported worldwide,  October to December 2019 </vt:lpstr>
      <vt:lpstr>Geographical distribution of chikungunya cases reported worldwide in all 2019</vt:lpstr>
      <vt:lpstr>Geographical distribution of laboratory confirmed cases (n=44) of 2019 n-CoV, as of 17 January 2020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1772</cp:revision>
  <cp:lastPrinted>2017-03-24T07:50:18Z</cp:lastPrinted>
  <dcterms:created xsi:type="dcterms:W3CDTF">2015-11-05T13:02:54Z</dcterms:created>
  <dcterms:modified xsi:type="dcterms:W3CDTF">2020-01-17T11:14:22Z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