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8"/>
  </p:notesMasterIdLst>
  <p:handoutMasterIdLst>
    <p:handoutMasterId r:id="rId19"/>
  </p:handoutMasterIdLst>
  <p:sldIdLst>
    <p:sldId id="256" r:id="rId7"/>
    <p:sldId id="267" r:id="rId8"/>
    <p:sldId id="280" r:id="rId9"/>
    <p:sldId id="268" r:id="rId10"/>
    <p:sldId id="289" r:id="rId11"/>
    <p:sldId id="290" r:id="rId12"/>
    <p:sldId id="291" r:id="rId13"/>
    <p:sldId id="292" r:id="rId14"/>
    <p:sldId id="293" r:id="rId15"/>
    <p:sldId id="294" r:id="rId16"/>
    <p:sldId id="297" r:id="rId17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10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07/10/2019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40,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4" y="188018"/>
            <a:ext cx="9187964" cy="6488395"/>
          </a:xfr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4" y="-13515"/>
            <a:ext cx="9493134" cy="6703900"/>
          </a:xfrm>
        </p:spPr>
      </p:pic>
    </p:spTree>
    <p:extLst>
      <p:ext uri="{BB962C8B-B14F-4D97-AF65-F5344CB8AC3E}">
        <p14:creationId xmlns:p14="http://schemas.microsoft.com/office/powerpoint/2010/main" val="400449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2 October 2019</a:t>
            </a:r>
            <a: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54" t="3585" r="6776" b="6909"/>
          <a:stretch/>
        </p:blipFill>
        <p:spPr>
          <a:xfrm>
            <a:off x="922659" y="630936"/>
            <a:ext cx="9272901" cy="59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 October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5" y="523289"/>
            <a:ext cx="10201529" cy="60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2 October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2554" r="1969" b="1896"/>
          <a:stretch/>
        </p:blipFill>
        <p:spPr>
          <a:xfrm>
            <a:off x="1823063" y="560278"/>
            <a:ext cx="7796425" cy="60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confirmed cases of MERS-CoV by place of infection and month of onset, </a:t>
            </a:r>
            <a:br>
              <a:rPr lang="en-GB" sz="1800" dirty="0"/>
            </a:br>
            <a:r>
              <a:rPr lang="en-GB" sz="1800" dirty="0"/>
              <a:t>March </a:t>
            </a:r>
            <a:r>
              <a:rPr lang="en-GB" sz="1800" dirty="0" smtClean="0"/>
              <a:t>2012–30 September 2019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91" r="2354" b="10195"/>
          <a:stretch/>
        </p:blipFill>
        <p:spPr>
          <a:xfrm>
            <a:off x="288619" y="904420"/>
            <a:ext cx="10497570" cy="55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7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probable region of infection and exposure, April </a:t>
            </a:r>
            <a:r>
              <a:rPr lang="en-GB" sz="1800" dirty="0" smtClean="0"/>
              <a:t>2012–30 September </a:t>
            </a:r>
            <a:r>
              <a:rPr lang="en-GB" sz="18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94" y="1011700"/>
            <a:ext cx="7283035" cy="56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country of infection and year, </a:t>
            </a:r>
            <a:r>
              <a:rPr lang="en-GB" sz="1800" dirty="0" smtClean="0"/>
              <a:t>April 2012–30 September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23" y="956340"/>
            <a:ext cx="7308456" cy="56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reporting </a:t>
            </a:r>
            <a:r>
              <a:rPr lang="en-GB" sz="1800" dirty="0" smtClean="0"/>
              <a:t>country,</a:t>
            </a:r>
            <a:br>
              <a:rPr lang="en-GB" sz="1800" dirty="0" smtClean="0"/>
            </a:br>
            <a:r>
              <a:rPr lang="en-GB" sz="1800" dirty="0"/>
              <a:t>April </a:t>
            </a:r>
            <a:r>
              <a:rPr lang="en-GB" sz="1800" dirty="0" smtClean="0"/>
              <a:t>2012–30 September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r="1569" b="25307"/>
          <a:stretch/>
        </p:blipFill>
        <p:spPr>
          <a:xfrm>
            <a:off x="882617" y="1094076"/>
            <a:ext cx="9452954" cy="53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yellow fever cases, Nigeria 2019, week </a:t>
            </a:r>
            <a:r>
              <a:rPr lang="en-GB" sz="1800" dirty="0" smtClean="0"/>
              <a:t>27-38 in 2019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21" y="853440"/>
            <a:ext cx="7529365" cy="53235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2616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d23a570b-d7a9-49ca-a34c-8afb8206b4bf"/>
    <ds:schemaRef ds:uri="376727eb-354b-45e4-998d-f84ea079474e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21451</TotalTime>
  <Words>157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Theme_ECDC</vt:lpstr>
      <vt:lpstr>Reusable maps and graphs from ECDC Communicable Disease Threats Report   Week 40, 2019 </vt:lpstr>
      <vt:lpstr>PowerPoint Presentation</vt:lpstr>
      <vt:lpstr>Ebola Virus Disease case distribution in DRC and Uganda as of 2 October 2019</vt:lpstr>
      <vt:lpstr>PowerPoint Presentation</vt:lpstr>
      <vt:lpstr>Distribution of confirmed cases of MERS-CoV by place of infection and month of onset,  March 2012–30 September 2019 </vt:lpstr>
      <vt:lpstr>Geographical distribution of confirmed MERS-CoV cases by probable region of infection and exposure, April 2012–30 September 2019</vt:lpstr>
      <vt:lpstr>Geographical distribution of confirmed MERS-CoV cases by country of infection and year, April 2012–30 September 2019</vt:lpstr>
      <vt:lpstr>Geographical distribution of confirmed MERS-CoV cases by reporting country, April 2012–30 September 2019</vt:lpstr>
      <vt:lpstr>Distribution of yellow fever cases, Nigeria 2019, week 27-38 in 2019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Marybelle Stryk</cp:lastModifiedBy>
  <cp:revision>1682</cp:revision>
  <cp:lastPrinted>2017-03-24T07:50:18Z</cp:lastPrinted>
  <dcterms:created xsi:type="dcterms:W3CDTF">2015-11-05T13:02:54Z</dcterms:created>
  <dcterms:modified xsi:type="dcterms:W3CDTF">2019-10-07T08:04:04Z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