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1008062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3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Relationship Id="rId14" Type="http://schemas.openxmlformats.org/officeDocument/2006/relationships/customXml" Target="../customXml/item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White" userId="0d673127-96a3-483f-8967-55e78916ad24" providerId="ADAL" clId="{3B16AA83-425C-43FB-A8FD-CD638792C498}"/>
    <pc:docChg chg="modSld">
      <pc:chgData name="Nicolas White" userId="0d673127-96a3-483f-8967-55e78916ad24" providerId="ADAL" clId="{3B16AA83-425C-43FB-A8FD-CD638792C498}" dt="2024-04-11T14:42:03.239" v="5" actId="2711"/>
      <pc:docMkLst>
        <pc:docMk/>
      </pc:docMkLst>
      <pc:sldChg chg="modSp mod">
        <pc:chgData name="Nicolas White" userId="0d673127-96a3-483f-8967-55e78916ad24" providerId="ADAL" clId="{3B16AA83-425C-43FB-A8FD-CD638792C498}" dt="2024-04-11T14:42:03.239" v="5" actId="2711"/>
        <pc:sldMkLst>
          <pc:docMk/>
          <pc:sldMk cId="3809144988" sldId="256"/>
        </pc:sldMkLst>
        <pc:spChg chg="mod">
          <ac:chgData name="Nicolas White" userId="0d673127-96a3-483f-8967-55e78916ad24" providerId="ADAL" clId="{3B16AA83-425C-43FB-A8FD-CD638792C498}" dt="2024-04-11T14:42:03.239" v="5" actId="2711"/>
          <ac:spMkLst>
            <pc:docMk/>
            <pc:sldMk cId="3809144988" sldId="256"/>
            <ac:spMk id="2" creationId="{632959A7-1694-9A59-6DA3-EF9077796EF1}"/>
          </ac:spMkLst>
        </pc:spChg>
      </pc:sldChg>
      <pc:sldChg chg="modSp mod">
        <pc:chgData name="Nicolas White" userId="0d673127-96a3-483f-8967-55e78916ad24" providerId="ADAL" clId="{3B16AA83-425C-43FB-A8FD-CD638792C498}" dt="2024-04-11T14:41:44.045" v="2" actId="113"/>
        <pc:sldMkLst>
          <pc:docMk/>
          <pc:sldMk cId="395003868" sldId="257"/>
        </pc:sldMkLst>
        <pc:spChg chg="mod">
          <ac:chgData name="Nicolas White" userId="0d673127-96a3-483f-8967-55e78916ad24" providerId="ADAL" clId="{3B16AA83-425C-43FB-A8FD-CD638792C498}" dt="2024-04-11T14:41:44.045" v="2" actId="113"/>
          <ac:spMkLst>
            <pc:docMk/>
            <pc:sldMk cId="395003868" sldId="257"/>
            <ac:spMk id="2" creationId="{F26B6F1D-E4F5-1927-B181-697137C1CFDB}"/>
          </ac:spMkLst>
        </pc:spChg>
      </pc:sldChg>
      <pc:sldChg chg="modSp mod">
        <pc:chgData name="Nicolas White" userId="0d673127-96a3-483f-8967-55e78916ad24" providerId="ADAL" clId="{3B16AA83-425C-43FB-A8FD-CD638792C498}" dt="2024-04-11T14:41:51.259" v="4" actId="113"/>
        <pc:sldMkLst>
          <pc:docMk/>
          <pc:sldMk cId="2250746969" sldId="258"/>
        </pc:sldMkLst>
        <pc:spChg chg="mod">
          <ac:chgData name="Nicolas White" userId="0d673127-96a3-483f-8967-55e78916ad24" providerId="ADAL" clId="{3B16AA83-425C-43FB-A8FD-CD638792C498}" dt="2024-04-11T14:41:51.259" v="4" actId="113"/>
          <ac:spMkLst>
            <pc:docMk/>
            <pc:sldMk cId="2250746969" sldId="258"/>
            <ac:spMk id="2" creationId="{9C3E4329-E09A-B8BD-45C9-C2DAAC25A3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649770"/>
            <a:ext cx="8568531" cy="3509551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5294662"/>
            <a:ext cx="7560469" cy="2433817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17" indent="0" algn="ctr">
              <a:buNone/>
              <a:defRPr sz="2205"/>
            </a:lvl2pPr>
            <a:lvl3pPr marL="1008035" indent="0" algn="ctr">
              <a:buNone/>
              <a:defRPr sz="1984"/>
            </a:lvl3pPr>
            <a:lvl4pPr marL="1512052" indent="0" algn="ctr">
              <a:buNone/>
              <a:defRPr sz="1764"/>
            </a:lvl4pPr>
            <a:lvl5pPr marL="2016069" indent="0" algn="ctr">
              <a:buNone/>
              <a:defRPr sz="1764"/>
            </a:lvl5pPr>
            <a:lvl6pPr marL="2520086" indent="0" algn="ctr">
              <a:buNone/>
              <a:defRPr sz="1764"/>
            </a:lvl6pPr>
            <a:lvl7pPr marL="3024104" indent="0" algn="ctr">
              <a:buNone/>
              <a:defRPr sz="1764"/>
            </a:lvl7pPr>
            <a:lvl8pPr marL="3528121" indent="0" algn="ctr">
              <a:buNone/>
              <a:defRPr sz="1764"/>
            </a:lvl8pPr>
            <a:lvl9pPr marL="4032138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51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22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536700"/>
            <a:ext cx="2173635" cy="854286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536700"/>
            <a:ext cx="6394896" cy="854286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30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97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2513159"/>
            <a:ext cx="8694539" cy="419325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6746088"/>
            <a:ext cx="8694539" cy="220513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95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683500"/>
            <a:ext cx="4284266" cy="639606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683500"/>
            <a:ext cx="4284266" cy="639606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9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36702"/>
            <a:ext cx="8694539" cy="194845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2471154"/>
            <a:ext cx="4264576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3682228"/>
            <a:ext cx="4264576" cy="54160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2471154"/>
            <a:ext cx="4285579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3682228"/>
            <a:ext cx="4285579" cy="54160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2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52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451426"/>
            <a:ext cx="5103316" cy="7163777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03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451426"/>
            <a:ext cx="5103316" cy="7163777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536702"/>
            <a:ext cx="8694539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683500"/>
            <a:ext cx="8694539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F7CA1-88C9-4B23-99EE-F78EDBE199C3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9343248"/>
            <a:ext cx="340221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D896-D969-4FB3-B2AC-21D412041BF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729CAD-6978-2711-2B5C-F6C1FA03CE0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782052" y="80823"/>
            <a:ext cx="535573" cy="102657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667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ECDC NORMAL</a:t>
            </a:r>
          </a:p>
        </p:txBody>
      </p:sp>
    </p:spTree>
    <p:extLst>
      <p:ext uri="{BB962C8B-B14F-4D97-AF65-F5344CB8AC3E}">
        <p14:creationId xmlns:p14="http://schemas.microsoft.com/office/powerpoint/2010/main" val="55376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hild playing with toys&#10;&#10;Description automatically generated">
            <a:extLst>
              <a:ext uri="{FF2B5EF4-FFF2-40B4-BE49-F238E27FC236}">
                <a16:creationId xmlns:a16="http://schemas.microsoft.com/office/drawing/2014/main" id="{0D24A32E-82C1-D00E-8BAF-422AC60CF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" y="2217"/>
            <a:ext cx="10076190" cy="1007619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DEDBE96-47E9-9EDE-677C-DF2DE430F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849" y="722579"/>
            <a:ext cx="8223584" cy="532941"/>
          </a:xfrm>
        </p:spPr>
        <p:txBody>
          <a:bodyPr>
            <a:noAutofit/>
          </a:bodyPr>
          <a:lstStyle/>
          <a:p>
            <a:r>
              <a:rPr lang="en-GB" sz="4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Vaccines</a:t>
            </a:r>
            <a:r>
              <a:rPr lang="en-GB" sz="4200" b="1" dirty="0">
                <a:solidFill>
                  <a:schemeClr val="bg1"/>
                </a:solidFill>
                <a:latin typeface="MetaPro-Bold" panose="02000503060000020004" pitchFamily="50" charset="0"/>
              </a:rPr>
              <a:t>, protecting generations</a:t>
            </a:r>
          </a:p>
        </p:txBody>
      </p:sp>
    </p:spTree>
    <p:extLst>
      <p:ext uri="{BB962C8B-B14F-4D97-AF65-F5344CB8AC3E}">
        <p14:creationId xmlns:p14="http://schemas.microsoft.com/office/powerpoint/2010/main" val="380914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A6903-8E45-28FF-D09E-3774B7873E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playing video game&#10;&#10;Description automatically generated">
            <a:extLst>
              <a:ext uri="{FF2B5EF4-FFF2-40B4-BE49-F238E27FC236}">
                <a16:creationId xmlns:a16="http://schemas.microsoft.com/office/drawing/2014/main" id="{A5FE8947-F91E-EF47-7AC1-1881E87C4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" y="2217"/>
            <a:ext cx="10076190" cy="10076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B6F1D-E4F5-1927-B181-697137C1C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849" y="722579"/>
            <a:ext cx="8223584" cy="532941"/>
          </a:xfrm>
        </p:spPr>
        <p:txBody>
          <a:bodyPr>
            <a:noAutofit/>
          </a:bodyPr>
          <a:lstStyle/>
          <a:p>
            <a:r>
              <a:rPr lang="en-GB" sz="4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Vaccines</a:t>
            </a:r>
            <a:r>
              <a:rPr lang="en-GB" sz="4200" b="1" dirty="0">
                <a:solidFill>
                  <a:schemeClr val="bg1"/>
                </a:solidFill>
                <a:latin typeface="MetaPro-Bold" panose="02000503060000020004" pitchFamily="50" charset="0"/>
              </a:rPr>
              <a:t>, protecting generations</a:t>
            </a:r>
          </a:p>
        </p:txBody>
      </p:sp>
    </p:spTree>
    <p:extLst>
      <p:ext uri="{BB962C8B-B14F-4D97-AF65-F5344CB8AC3E}">
        <p14:creationId xmlns:p14="http://schemas.microsoft.com/office/powerpoint/2010/main" val="39500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8F41DF-9DFB-0D6D-F2DC-EAF83EF8FF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hild wearing virtual reality glasses&#10;&#10;Description automatically generated">
            <a:extLst>
              <a:ext uri="{FF2B5EF4-FFF2-40B4-BE49-F238E27FC236}">
                <a16:creationId xmlns:a16="http://schemas.microsoft.com/office/drawing/2014/main" id="{07BBF2ED-C77E-C6DF-1325-023D271A4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" y="2217"/>
            <a:ext cx="10076190" cy="10076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3E4329-E09A-B8BD-45C9-C2DAAC25A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849" y="722579"/>
            <a:ext cx="8223584" cy="532941"/>
          </a:xfrm>
        </p:spPr>
        <p:txBody>
          <a:bodyPr>
            <a:noAutofit/>
          </a:bodyPr>
          <a:lstStyle/>
          <a:p>
            <a:r>
              <a:rPr lang="en-GB" sz="4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Vaccines</a:t>
            </a:r>
            <a:r>
              <a:rPr lang="en-GB" sz="4200" b="1" dirty="0">
                <a:solidFill>
                  <a:schemeClr val="bg1"/>
                </a:solidFill>
                <a:latin typeface="MetaPro-Bold" panose="02000503060000020004" pitchFamily="50" charset="0"/>
              </a:rPr>
              <a:t>, protecting generations</a:t>
            </a:r>
          </a:p>
        </p:txBody>
      </p:sp>
    </p:spTree>
    <p:extLst>
      <p:ext uri="{BB962C8B-B14F-4D97-AF65-F5344CB8AC3E}">
        <p14:creationId xmlns:p14="http://schemas.microsoft.com/office/powerpoint/2010/main" val="2250746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EE95EE7DB3A482488E68FA4A7091999F00D3B6B1EA02B71F4D87658D2F0F66AE6A" ma:contentTypeVersion="153" ma:contentTypeDescription="Create a new document." ma:contentTypeScope="" ma:versionID="64dfd44ca1b7c4aebbced5dde92b5729">
  <xsd:schema xmlns:xsd="http://www.w3.org/2001/XMLSchema" xmlns:xs="http://www.w3.org/2001/XMLSchema" xmlns:p="http://schemas.microsoft.com/office/2006/metadata/properties" xmlns:ns2="4240f11c-4df2-4a37-9be1-bdf0d4dfc218" xmlns:ns3="fe73b3f6-a427-4a99-886e-da32c6de835d" xmlns:ns4="ad844e80-7513-4d59-8106-40a8f6a315d3" xmlns:ns5="a4eb6d0c-4d9f-43dd-94e5-954b3aecc36c" targetNamespace="http://schemas.microsoft.com/office/2006/metadata/properties" ma:root="true" ma:fieldsID="9d58d2a03883d2bf4c060b8561bb30a2" ns2:_="" ns3:_="" ns4:_="" ns5:_="">
    <xsd:import namespace="4240f11c-4df2-4a37-9be1-bdf0d4dfc218"/>
    <xsd:import namespace="fe73b3f6-a427-4a99-886e-da32c6de835d"/>
    <xsd:import namespace="ad844e80-7513-4d59-8106-40a8f6a315d3"/>
    <xsd:import namespace="a4eb6d0c-4d9f-43dd-94e5-954b3aecc36c"/>
    <xsd:element name="properties">
      <xsd:complexType>
        <xsd:sequence>
          <xsd:element name="documentManagement">
            <xsd:complexType>
              <xsd:all>
                <xsd:element ref="ns2:ECMX_SUMMARY" minOccurs="0"/>
                <xsd:element ref="ns3:c67668d6730c4bc2a26c654fc875ab99" minOccurs="0"/>
                <xsd:element ref="ns3:TaxCatchAll" minOccurs="0"/>
                <xsd:element ref="ns3:TaxCatchAllLabel" minOccurs="0"/>
                <xsd:element ref="ns3:o13d78bceb4b4178ab3c456bf4db706a" minOccurs="0"/>
                <xsd:element ref="ns3:na274824997947589a1bfdfb0b645b50" minOccurs="0"/>
                <xsd:element ref="ns3:kf1264ba1b22407abef15b09c01e8cf0" minOccurs="0"/>
                <xsd:element ref="ns3:b489bfe21c7249aba6a1ae186fa4e51c" minOccurs="0"/>
                <xsd:element ref="ns3:cbaf9fdaaf87475a8d0ae10d3e79318e" minOccurs="0"/>
                <xsd:element ref="ns2:ECMX_PUBLISHDATE" minOccurs="0"/>
                <xsd:element ref="ns2:ECMX_BUSINESSID" minOccurs="0"/>
                <xsd:element ref="ns2:ECMX_OPERATIONALID" minOccurs="0"/>
                <xsd:element ref="ns2:ECMX_ADDITIONALINFO" minOccurs="0"/>
                <xsd:element ref="ns3:ECMX_OWNER" minOccurs="0"/>
                <xsd:element ref="ns4:TaxKeywordTaxHTField" minOccurs="0"/>
                <xsd:element ref="ns5:MediaServiceLocation" minOccurs="0"/>
                <xsd:element ref="ns4:_dlc_DocId" minOccurs="0"/>
                <xsd:element ref="ns4:_dlc_DocIdUrl" minOccurs="0"/>
                <xsd:element ref="ns4:_dlc_DocIdPersistId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0f11c-4df2-4a37-9be1-bdf0d4dfc218" elementFormDefault="qualified">
    <xsd:import namespace="http://schemas.microsoft.com/office/2006/documentManagement/types"/>
    <xsd:import namespace="http://schemas.microsoft.com/office/infopath/2007/PartnerControls"/>
    <xsd:element name="ECMX_SUMMARY" ma:index="8" nillable="true" ma:displayName="Summary" ma:description="Short and distinct description of the document" ma:internalName="ECMX_SUMMARY">
      <xsd:simpleType>
        <xsd:restriction base="dms:Note">
          <xsd:maxLength value="255"/>
        </xsd:restriction>
      </xsd:simpleType>
    </xsd:element>
    <xsd:element name="ECMX_PUBLISHDATE" ma:index="23" nillable="true" ma:displayName="Publish Date" ma:description="Enter the date of publication or finalisation of this document" ma:format="DateOnly" ma:internalName="ECMX_PUBLISHDATE">
      <xsd:simpleType>
        <xsd:restriction base="dms:DateTime"/>
      </xsd:simpleType>
    </xsd:element>
    <xsd:element name="ECMX_BUSINESSID" ma:index="24" nillable="true" ma:displayName="Business ID" ma:description="Enter the business identifier of the document such as ECDC/IP/25" ma:internalName="ECMX_BUSINESSID">
      <xsd:simpleType>
        <xsd:restriction base="dms:Text">
          <xsd:maxLength value="255"/>
        </xsd:restriction>
      </xsd:simpleType>
    </xsd:element>
    <xsd:element name="ECMX_OPERATIONALID" ma:index="25" nillable="true" ma:displayName="Operational ID" ma:description="Enter the operational or workflow identifier such as 104.2.2.1" ma:internalName="ECMX_OPERATIONALID">
      <xsd:simpleType>
        <xsd:restriction base="dms:Text">
          <xsd:maxLength value="255"/>
        </xsd:restriction>
      </xsd:simpleType>
    </xsd:element>
    <xsd:element name="ECMX_ADDITIONALINFO" ma:index="26" nillable="true" ma:displayName="Additional Info" ma:description="Provide any additional notes or information about the document" ma:internalName="ECMX_ADDITIONALINF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3b3f6-a427-4a99-886e-da32c6de835d" elementFormDefault="qualified">
    <xsd:import namespace="http://schemas.microsoft.com/office/2006/documentManagement/types"/>
    <xsd:import namespace="http://schemas.microsoft.com/office/infopath/2007/PartnerControls"/>
    <xsd:element name="c67668d6730c4bc2a26c654fc875ab99" ma:index="9" nillable="true" ma:taxonomy="true" ma:internalName="c67668d6730c4bc2a26c654fc875ab99" ma:taxonomyFieldName="ECMX_CATEGORYLABEL" ma:displayName="Category Label" ma:default="662;#Communication|78eb7c99-aa5a-4fcf-ac48-9d35a30afe6d" ma:fieldId="{c67668d6-730c-4bc2-a26c-654fc875ab99}" ma:sspId="14c281f0-fdb2-43d6-8bd5-8268950107ba" ma:termSetId="c558570e-7e10-421a-aae8-97c91a6750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6db8dde0-a79d-417b-84c2-a70d3916e53d}" ma:internalName="TaxCatchAll" ma:showField="CatchAllData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6db8dde0-a79d-417b-84c2-a70d3916e53d}" ma:internalName="TaxCatchAllLabel" ma:readOnly="true" ma:showField="CatchAllDataLabel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13d78bceb4b4178ab3c456bf4db706a" ma:index="13" nillable="true" ma:taxonomy="true" ma:internalName="o13d78bceb4b4178ab3c456bf4db706a" ma:taxonomyFieldName="ECMX_DOCUMENTTYPE" ma:displayName="Document Type" ma:fieldId="{813d78bc-eb4b-4178-ab3c-456bf4db706a}" ma:sspId="14c281f0-fdb2-43d6-8bd5-8268950107ba" ma:termSetId="c389c416-3255-4b96-b67a-477bf9d78a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274824997947589a1bfdfb0b645b50" ma:index="15" nillable="true" ma:taxonomy="true" ma:internalName="na274824997947589a1bfdfb0b645b50" ma:taxonomyFieldName="ECMX_ENTITY" ma:displayName="Entity" ma:fieldId="{7a274824-9979-4758-9a1b-fdfb0b645b50}" ma:sspId="14c281f0-fdb2-43d6-8bd5-8268950107ba" ma:termSetId="642df4da-6b01-472d-8f33-07d3ed3a3a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f1264ba1b22407abef15b09c01e8cf0" ma:index="17" nillable="true" ma:taxonomy="true" ma:internalName="kf1264ba1b22407abef15b09c01e8cf0" ma:taxonomyFieldName="ECMX_DISEASEPATHOGEN" ma:displayName="Disease/Pathogen" ma:fieldId="{4f1264ba-1b22-407a-bef1-5b09c01e8cf0}" ma:sspId="14c281f0-fdb2-43d6-8bd5-8268950107ba" ma:termSetId="0299f09b-7697-48da-88c2-893786836c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89bfe21c7249aba6a1ae186fa4e51c" ma:index="19" nillable="true" ma:taxonomy="true" ma:internalName="b489bfe21c7249aba6a1ae186fa4e51c" ma:taxonomyFieldName="ECMX_DOCUMENTSTATUS" ma:displayName="Document Status" ma:default="1;#Draft|bed60e9a-f1b8-4691-a7e2-534f78067ff3" ma:fieldId="{b489bfe2-1c72-49ab-a6a1-ae186fa4e51c}" ma:sspId="14c281f0-fdb2-43d6-8bd5-8268950107ba" ma:termSetId="142c0697-2f33-49ef-84e0-8a01165d72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baf9fdaaf87475a8d0ae10d3e79318e" ma:index="21" nillable="true" ma:taxonomy="true" ma:internalName="cbaf9fdaaf87475a8d0ae10d3e79318e" ma:taxonomyFieldName="ECMX_LIFECYCLE" ma:displayName="Lifecycle" ma:default="2;#Active|50127695-0d4f-4ac1-ab93-ebc716c3e584" ma:fieldId="{cbaf9fda-af87-475a-8d0a-e10d3e79318e}" ma:sspId="14c281f0-fdb2-43d6-8bd5-8268950107ba" ma:termSetId="84fb9b37-c2b8-4969-9234-b37fe8170d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MX_OWNER" ma:index="27" nillable="true" ma:displayName="Owner" ma:list="UserInfo" ma:SharePointGroup="0" ma:internalName="ECMX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4e80-7513-4d59-8106-40a8f6a315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8" nillable="true" ma:taxonomy="true" ma:internalName="TaxKeywordTaxHTField" ma:taxonomyFieldName="TaxKeyword" ma:displayName="Enterprise Keywords" ma:fieldId="{23f27201-bee3-471e-b2e7-b64fd8b7ca38}" ma:taxonomyMulti="true" ma:sspId="14c281f0-fdb2-43d6-8bd5-8268950107b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3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b6d0c-4d9f-43dd-94e5-954b3aecc36c" elementFormDefault="qualified">
    <xsd:import namespace="http://schemas.microsoft.com/office/2006/documentManagement/types"/>
    <xsd:import namespace="http://schemas.microsoft.com/office/infopath/2007/PartnerControls"/>
    <xsd:element name="MediaServiceLocation" ma:index="3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4c281f0-fdb2-43d6-8bd5-8268950107ba" ContentTypeId="0x010100EE95EE7DB3A482488E68FA4A7091999F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489bfe21c7249aba6a1ae186fa4e51c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bed60e9a-f1b8-4691-a7e2-534f78067ff3</TermId>
        </TermInfo>
      </Terms>
    </b489bfe21c7249aba6a1ae186fa4e51c>
    <cbaf9fdaaf87475a8d0ae10d3e79318e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Active</TermName>
          <TermId xmlns="http://schemas.microsoft.com/office/infopath/2007/PartnerControls">50127695-0d4f-4ac1-ab93-ebc716c3e584</TermId>
        </TermInfo>
      </Terms>
    </cbaf9fdaaf87475a8d0ae10d3e79318e>
    <ECMX_SUMMARY xmlns="4240f11c-4df2-4a37-9be1-bdf0d4dfc218" xsi:nil="true"/>
    <ECMX_ADDITIONALINFO xmlns="4240f11c-4df2-4a37-9be1-bdf0d4dfc218" xsi:nil="true"/>
    <ECMX_OWNER xmlns="fe73b3f6-a427-4a99-886e-da32c6de835d">
      <UserInfo>
        <DisplayName/>
        <AccountId xsi:nil="true"/>
        <AccountType/>
      </UserInfo>
    </ECMX_OWNER>
    <kf1264ba1b22407abef15b09c01e8cf0 xmlns="fe73b3f6-a427-4a99-886e-da32c6de835d">
      <Terms xmlns="http://schemas.microsoft.com/office/infopath/2007/PartnerControls"/>
    </kf1264ba1b22407abef15b09c01e8cf0>
    <o13d78bceb4b4178ab3c456bf4db706a xmlns="fe73b3f6-a427-4a99-886e-da32c6de835d">
      <Terms xmlns="http://schemas.microsoft.com/office/infopath/2007/PartnerControls"/>
    </o13d78bceb4b4178ab3c456bf4db706a>
    <TaxKeywordTaxHTField xmlns="ad844e80-7513-4d59-8106-40a8f6a315d3">
      <Terms xmlns="http://schemas.microsoft.com/office/infopath/2007/PartnerControls"/>
    </TaxKeywordTaxHTField>
    <ECMX_PUBLISHDATE xmlns="4240f11c-4df2-4a37-9be1-bdf0d4dfc218" xsi:nil="true"/>
    <ECMX_BUSINESSID xmlns="4240f11c-4df2-4a37-9be1-bdf0d4dfc218" xsi:nil="true"/>
    <c67668d6730c4bc2a26c654fc875ab99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Communications</TermName>
          <TermId xmlns="http://schemas.microsoft.com/office/infopath/2007/PartnerControls">6da40654-d6fe-4c3b-b33d-4ae66d383867</TermId>
        </TermInfo>
      </Terms>
    </c67668d6730c4bc2a26c654fc875ab99>
    <TaxCatchAll xmlns="fe73b3f6-a427-4a99-886e-da32c6de835d">
      <Value>432</Value>
      <Value>3</Value>
      <Value>2</Value>
      <Value>1</Value>
    </TaxCatchAll>
    <na274824997947589a1bfdfb0b645b50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ECDC</TermName>
          <TermId xmlns="http://schemas.microsoft.com/office/infopath/2007/PartnerControls">931345c4-86d9-4b39-a79a-5a8b0b90257f</TermId>
        </TermInfo>
      </Terms>
    </na274824997947589a1bfdfb0b645b50>
    <ECMX_OPERATIONALID xmlns="4240f11c-4df2-4a37-9be1-bdf0d4dfc218" xsi:nil="true"/>
    <_dlc_DocId xmlns="ad844e80-7513-4d59-8106-40a8f6a315d3">IORGCOM-758100987-29729</_dlc_DocId>
    <_dlc_DocIdUrl xmlns="ad844e80-7513-4d59-8106-40a8f6a315d3">
      <Url>https://ecdc365.sharepoint.com/teams/iorg_dir_com/_layouts/15/DocIdRedir.aspx?ID=IORGCOM-758100987-29729</Url>
      <Description>IORGCOM-758100987-29729</Description>
    </_dlc_DocIdUrl>
  </documentManagement>
</p:properties>
</file>

<file path=customXml/itemProps1.xml><?xml version="1.0" encoding="utf-8"?>
<ds:datastoreItem xmlns:ds="http://schemas.openxmlformats.org/officeDocument/2006/customXml" ds:itemID="{22BA4320-DADB-4B88-908F-CCD49D1B0ED1}"/>
</file>

<file path=customXml/itemProps2.xml><?xml version="1.0" encoding="utf-8"?>
<ds:datastoreItem xmlns:ds="http://schemas.openxmlformats.org/officeDocument/2006/customXml" ds:itemID="{7671D5A7-C6BF-403A-99A6-1875CB9713E3}"/>
</file>

<file path=customXml/itemProps3.xml><?xml version="1.0" encoding="utf-8"?>
<ds:datastoreItem xmlns:ds="http://schemas.openxmlformats.org/officeDocument/2006/customXml" ds:itemID="{69E9CAC4-8F90-4BD8-9496-5E8557F1F808}"/>
</file>

<file path=customXml/itemProps4.xml><?xml version="1.0" encoding="utf-8"?>
<ds:datastoreItem xmlns:ds="http://schemas.openxmlformats.org/officeDocument/2006/customXml" ds:itemID="{30030AC7-4747-4B11-8A27-D73CF004C309}"/>
</file>

<file path=customXml/itemProps5.xml><?xml version="1.0" encoding="utf-8"?>
<ds:datastoreItem xmlns:ds="http://schemas.openxmlformats.org/officeDocument/2006/customXml" ds:itemID="{D91F53C0-F19E-4E85-8694-70CA0F37CB12}"/>
</file>

<file path=docMetadata/LabelInfo.xml><?xml version="1.0" encoding="utf-8"?>
<clbl:labelList xmlns:clbl="http://schemas.microsoft.com/office/2020/mipLabelMetadata">
  <clbl:label id="{5d6aa37e-3a89-4bd8-9367-95b8219209ae}" enabled="1" method="Standard" siteId="{6ad73702-409c-4046-ae59-cc4bea334507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12</Words>
  <Application>Microsoft Office PowerPoint</Application>
  <PresentationFormat>Custom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MetaPro-Bold</vt:lpstr>
      <vt:lpstr>Roboto</vt:lpstr>
      <vt:lpstr>Office Theme</vt:lpstr>
      <vt:lpstr>Vaccines, protecting generations</vt:lpstr>
      <vt:lpstr>Vaccines, protecting generations</vt:lpstr>
      <vt:lpstr>Vaccines, protecting generations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Vaccines, protecting generations</dc:title>
  <dc:creator>Dragos Platon</dc:creator>
  <cp:lastModifiedBy>Catalin Bercaru</cp:lastModifiedBy>
  <cp:revision>5</cp:revision>
  <dcterms:created xsi:type="dcterms:W3CDTF">2024-04-09T07:21:59Z</dcterms:created>
  <dcterms:modified xsi:type="dcterms:W3CDTF">2024-04-11T15:44:15Z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ECDC NORMAL</vt:lpwstr>
  </property>
  <property fmtid="{D5CDD505-2E9C-101B-9397-08002B2CF9AE}" pid="4" name="ContentTypeId">
    <vt:lpwstr>0x010100EE95EE7DB3A482488E68FA4A7091999F00D3B6B1EA02B71F4D87658D2F0F66AE6A</vt:lpwstr>
  </property>
  <property fmtid="{D5CDD505-2E9C-101B-9397-08002B2CF9AE}" pid="5" name="TaxKeyword">
    <vt:lpwstr/>
  </property>
  <property fmtid="{D5CDD505-2E9C-101B-9397-08002B2CF9AE}" pid="6" name="ECMX_ENTITY">
    <vt:lpwstr>3;#ECDC|931345c4-86d9-4b39-a79a-5a8b0b90257f</vt:lpwstr>
  </property>
  <property fmtid="{D5CDD505-2E9C-101B-9397-08002B2CF9AE}" pid="7" name="MediaServiceImageTags">
    <vt:lpwstr/>
  </property>
  <property fmtid="{D5CDD505-2E9C-101B-9397-08002B2CF9AE}" pid="8" name="ECMX_LIFECYCLE">
    <vt:lpwstr>2;#Active|50127695-0d4f-4ac1-ab93-ebc716c3e584</vt:lpwstr>
  </property>
  <property fmtid="{D5CDD505-2E9C-101B-9397-08002B2CF9AE}" pid="9" name="lcf76f155ced4ddcb4097134ff3c332f">
    <vt:lpwstr/>
  </property>
  <property fmtid="{D5CDD505-2E9C-101B-9397-08002B2CF9AE}" pid="10" name="ECMX_DISEASEPATHOGEN">
    <vt:lpwstr/>
  </property>
  <property fmtid="{D5CDD505-2E9C-101B-9397-08002B2CF9AE}" pid="11" name="ECMX_DOCUMENTTYPE">
    <vt:lpwstr/>
  </property>
  <property fmtid="{D5CDD505-2E9C-101B-9397-08002B2CF9AE}" pid="12" name="ECMX_CATEGORYLABEL">
    <vt:lpwstr>432;#Internal Communications|6da40654-d6fe-4c3b-b33d-4ae66d383867</vt:lpwstr>
  </property>
  <property fmtid="{D5CDD505-2E9C-101B-9397-08002B2CF9AE}" pid="13" name="ECMX_DOCUMENTSTATUS">
    <vt:lpwstr>1;#Draft|bed60e9a-f1b8-4691-a7e2-534f78067ff3</vt:lpwstr>
  </property>
  <property fmtid="{D5CDD505-2E9C-101B-9397-08002B2CF9AE}" pid="14" name="_dlc_DocIdItemGuid">
    <vt:lpwstr>8d418047-5da7-4e0c-b640-f30590aa5f96</vt:lpwstr>
  </property>
</Properties>
</file>