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6858000" cy="39601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67D"/>
    <a:srgbClr val="0C4290"/>
    <a:srgbClr val="F62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>
        <p:scale>
          <a:sx n="80" d="100"/>
          <a:sy n="80" d="100"/>
        </p:scale>
        <p:origin x="21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6481127"/>
            <a:ext cx="5829300" cy="1378728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0800102"/>
            <a:ext cx="5143500" cy="95612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2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6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108428"/>
            <a:ext cx="1478756" cy="335606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108428"/>
            <a:ext cx="4350544" cy="3356067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5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9872954"/>
            <a:ext cx="5915025" cy="1647323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26502033"/>
            <a:ext cx="5915025" cy="866288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0542139"/>
            <a:ext cx="2914650" cy="25126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0542139"/>
            <a:ext cx="2914650" cy="25126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8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108436"/>
            <a:ext cx="5915025" cy="7654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9707938"/>
            <a:ext cx="2901255" cy="47577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4465648"/>
            <a:ext cx="2901255" cy="212767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9707938"/>
            <a:ext cx="2915543" cy="47577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4465648"/>
            <a:ext cx="2915543" cy="212767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1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640118"/>
            <a:ext cx="2211884" cy="92404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5701931"/>
            <a:ext cx="3471863" cy="281429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1880533"/>
            <a:ext cx="2211884" cy="22010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3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640118"/>
            <a:ext cx="2211884" cy="92404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5701931"/>
            <a:ext cx="3471863" cy="2814292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1880533"/>
            <a:ext cx="2211884" cy="22010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108436"/>
            <a:ext cx="5915025" cy="765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0542139"/>
            <a:ext cx="5915025" cy="2512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36704987"/>
            <a:ext cx="1543050" cy="2108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DF13-52E5-4212-92DE-2F2244F46CD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36704987"/>
            <a:ext cx="2314575" cy="2108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36704987"/>
            <a:ext cx="1543050" cy="2108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EE35-C6ED-4FD8-A92E-7900A675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921" y="1290531"/>
            <a:ext cx="5984325" cy="3673398"/>
            <a:chOff x="211946" y="3716484"/>
            <a:chExt cx="16012844" cy="98292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7" t="8412" b="18395"/>
            <a:stretch/>
          </p:blipFill>
          <p:spPr>
            <a:xfrm rot="277661">
              <a:off x="211946" y="3716484"/>
              <a:ext cx="16012844" cy="982927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0" name="Oval Callout 39"/>
            <p:cNvSpPr/>
            <p:nvPr/>
          </p:nvSpPr>
          <p:spPr>
            <a:xfrm>
              <a:off x="10865994" y="9081854"/>
              <a:ext cx="4868253" cy="3841940"/>
            </a:xfrm>
            <a:prstGeom prst="wedgeEllipseCallout">
              <a:avLst>
                <a:gd name="adj1" fmla="val -101389"/>
                <a:gd name="adj2" fmla="val -1425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Yes… just give me a second, it’s hard getting up with my old bones.</a:t>
              </a:r>
            </a:p>
          </p:txBody>
        </p:sp>
        <p:sp>
          <p:nvSpPr>
            <p:cNvPr id="41" name="Oval Callout 40"/>
            <p:cNvSpPr/>
            <p:nvPr/>
          </p:nvSpPr>
          <p:spPr>
            <a:xfrm>
              <a:off x="1685131" y="4133419"/>
              <a:ext cx="5150309" cy="2873614"/>
            </a:xfrm>
            <a:prstGeom prst="wedgeEllipseCallout">
              <a:avLst>
                <a:gd name="adj1" fmla="val 91443"/>
                <a:gd name="adj2" fmla="val 2960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You’re next,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Mrs. Johnson.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Dr. Adam 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is waiting for you.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7489" y="195405"/>
            <a:ext cx="4513007" cy="35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51052">
              <a:lnSpc>
                <a:spcPct val="90000"/>
              </a:lnSpc>
              <a:tabLst>
                <a:tab pos="2238228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Adam’s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confession:</a:t>
            </a:r>
          </a:p>
        </p:txBody>
      </p:sp>
      <p:sp>
        <p:nvSpPr>
          <p:cNvPr id="5" name="TextBox 4"/>
          <p:cNvSpPr txBox="1"/>
          <p:nvPr/>
        </p:nvSpPr>
        <p:spPr>
          <a:xfrm rot="21445548">
            <a:off x="-31613" y="634130"/>
            <a:ext cx="4472769" cy="652470"/>
          </a:xfrm>
          <a:prstGeom prst="rect">
            <a:avLst/>
          </a:prstGeom>
          <a:solidFill>
            <a:srgbClr val="10367D"/>
          </a:solidFill>
        </p:spPr>
        <p:txBody>
          <a:bodyPr wrap="square" lIns="144000" tIns="72000" rIns="144000" bIns="0" rtlCol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“How I forgot my </a:t>
            </a:r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flu shot </a:t>
            </a:r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made </a:t>
            </a:r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 patient really sick”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79" y="247605"/>
            <a:ext cx="993481" cy="8869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0001" r="13594" b="8536"/>
          <a:stretch/>
        </p:blipFill>
        <p:spPr>
          <a:xfrm rot="540699">
            <a:off x="475063" y="7986869"/>
            <a:ext cx="5147145" cy="3532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724870" y="4926570"/>
            <a:ext cx="5739398" cy="3296412"/>
            <a:chOff x="18582062" y="4907361"/>
            <a:chExt cx="12810356" cy="735760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5" t="25646"/>
            <a:stretch/>
          </p:blipFill>
          <p:spPr>
            <a:xfrm rot="21371771">
              <a:off x="18582062" y="4941366"/>
              <a:ext cx="11582128" cy="732359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3" name="Oval Callout 42"/>
            <p:cNvSpPr/>
            <p:nvPr/>
          </p:nvSpPr>
          <p:spPr>
            <a:xfrm>
              <a:off x="27490472" y="4907361"/>
              <a:ext cx="3901946" cy="3311391"/>
            </a:xfrm>
            <a:prstGeom prst="wedgeEllipseCallout">
              <a:avLst>
                <a:gd name="adj1" fmla="val -68732"/>
                <a:gd name="adj2" fmla="val 16154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Good to see you,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Mrs. Johnson, please have a seat.</a:t>
              </a:r>
            </a:p>
          </p:txBody>
        </p:sp>
        <p:sp>
          <p:nvSpPr>
            <p:cNvPr id="44" name="Oval Callout 43"/>
            <p:cNvSpPr/>
            <p:nvPr/>
          </p:nvSpPr>
          <p:spPr>
            <a:xfrm>
              <a:off x="21659142" y="5052823"/>
              <a:ext cx="3062936" cy="1510234"/>
            </a:xfrm>
            <a:prstGeom prst="wedgeEllipseCallout">
              <a:avLst>
                <a:gd name="adj1" fmla="val 286"/>
                <a:gd name="adj2" fmla="val 123874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Hello</a:t>
              </a:r>
              <a:r>
                <a:rPr lang="en-US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Dr. 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Adam!</a:t>
              </a:r>
            </a:p>
          </p:txBody>
        </p:sp>
      </p:grpSp>
      <p:sp>
        <p:nvSpPr>
          <p:cNvPr id="46" name="Oval Callout 45"/>
          <p:cNvSpPr/>
          <p:nvPr/>
        </p:nvSpPr>
        <p:spPr>
          <a:xfrm>
            <a:off x="1353834" y="8074575"/>
            <a:ext cx="2100314" cy="1245177"/>
          </a:xfrm>
          <a:prstGeom prst="wedgeEllipseCallout">
            <a:avLst>
              <a:gd name="adj1" fmla="val 60174"/>
              <a:gd name="adj2" fmla="val 4134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are you today, Mrs. John…</a:t>
            </a:r>
          </a:p>
          <a:p>
            <a:pPr algn="ctr"/>
            <a:r>
              <a:rPr lang="en-GB" sz="1200" b="1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Aaa-...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9423" y="10719279"/>
            <a:ext cx="6440053" cy="4530683"/>
            <a:chOff x="17330131" y="10662683"/>
            <a:chExt cx="12481898" cy="878122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35" r="3774"/>
            <a:stretch/>
          </p:blipFill>
          <p:spPr>
            <a:xfrm rot="21182231">
              <a:off x="17330131" y="11986971"/>
              <a:ext cx="12481898" cy="7456933"/>
            </a:xfrm>
            <a:prstGeom prst="rect">
              <a:avLst/>
            </a:prstGeom>
            <a:ln w="38100">
              <a:solidFill>
                <a:schemeClr val="tx1"/>
              </a:solidFill>
              <a:miter lim="800000"/>
            </a:ln>
          </p:spPr>
        </p:pic>
        <p:sp>
          <p:nvSpPr>
            <p:cNvPr id="48" name="Oval Callout 47"/>
            <p:cNvSpPr/>
            <p:nvPr/>
          </p:nvSpPr>
          <p:spPr>
            <a:xfrm>
              <a:off x="21620889" y="16339811"/>
              <a:ext cx="4016960" cy="2590465"/>
            </a:xfrm>
            <a:prstGeom prst="wedgeEllipseCallout">
              <a:avLst>
                <a:gd name="adj1" fmla="val -62737"/>
                <a:gd name="adj2" fmla="val -1145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Oh my.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 poor thing. Sounds like you’re even worse off than me.</a:t>
              </a:r>
            </a:p>
          </p:txBody>
        </p:sp>
        <p:sp>
          <p:nvSpPr>
            <p:cNvPr id="49" name="12-Point Star 9"/>
            <p:cNvSpPr/>
            <p:nvPr/>
          </p:nvSpPr>
          <p:spPr>
            <a:xfrm rot="4618194">
              <a:off x="21341381" y="10158050"/>
              <a:ext cx="4239720" cy="5248985"/>
            </a:xfrm>
            <a:custGeom>
              <a:avLst/>
              <a:gdLst>
                <a:gd name="connsiteX0" fmla="*/ 0 w 8923283"/>
                <a:gd name="connsiteY0" fmla="*/ 3752718 h 7505435"/>
                <a:gd name="connsiteX1" fmla="*/ 1229430 w 8923283"/>
                <a:gd name="connsiteY1" fmla="*/ 3024261 h 7505435"/>
                <a:gd name="connsiteX2" fmla="*/ 597747 w 8923283"/>
                <a:gd name="connsiteY2" fmla="*/ 1876359 h 7505435"/>
                <a:gd name="connsiteX3" fmla="*/ 2095499 w 8923283"/>
                <a:gd name="connsiteY3" fmla="*/ 1762539 h 7505435"/>
                <a:gd name="connsiteX4" fmla="*/ 2230821 w 8923283"/>
                <a:gd name="connsiteY4" fmla="*/ 502769 h 7505435"/>
                <a:gd name="connsiteX5" fmla="*/ 3595573 w 8923283"/>
                <a:gd name="connsiteY5" fmla="*/ 1034082 h 7505435"/>
                <a:gd name="connsiteX6" fmla="*/ 4461642 w 8923283"/>
                <a:gd name="connsiteY6" fmla="*/ 0 h 7505435"/>
                <a:gd name="connsiteX7" fmla="*/ 5327710 w 8923283"/>
                <a:gd name="connsiteY7" fmla="*/ 1034082 h 7505435"/>
                <a:gd name="connsiteX8" fmla="*/ 6692462 w 8923283"/>
                <a:gd name="connsiteY8" fmla="*/ 502769 h 7505435"/>
                <a:gd name="connsiteX9" fmla="*/ 6827784 w 8923283"/>
                <a:gd name="connsiteY9" fmla="*/ 1762539 h 7505435"/>
                <a:gd name="connsiteX10" fmla="*/ 8325536 w 8923283"/>
                <a:gd name="connsiteY10" fmla="*/ 1876359 h 7505435"/>
                <a:gd name="connsiteX11" fmla="*/ 7693853 w 8923283"/>
                <a:gd name="connsiteY11" fmla="*/ 3024261 h 7505435"/>
                <a:gd name="connsiteX12" fmla="*/ 8923283 w 8923283"/>
                <a:gd name="connsiteY12" fmla="*/ 3752718 h 7505435"/>
                <a:gd name="connsiteX13" fmla="*/ 7693853 w 8923283"/>
                <a:gd name="connsiteY13" fmla="*/ 4481174 h 7505435"/>
                <a:gd name="connsiteX14" fmla="*/ 8325536 w 8923283"/>
                <a:gd name="connsiteY14" fmla="*/ 5629076 h 7505435"/>
                <a:gd name="connsiteX15" fmla="*/ 6827784 w 8923283"/>
                <a:gd name="connsiteY15" fmla="*/ 5742896 h 7505435"/>
                <a:gd name="connsiteX16" fmla="*/ 6692462 w 8923283"/>
                <a:gd name="connsiteY16" fmla="*/ 7002666 h 7505435"/>
                <a:gd name="connsiteX17" fmla="*/ 5327710 w 8923283"/>
                <a:gd name="connsiteY17" fmla="*/ 6471353 h 7505435"/>
                <a:gd name="connsiteX18" fmla="*/ 4461642 w 8923283"/>
                <a:gd name="connsiteY18" fmla="*/ 7505435 h 7505435"/>
                <a:gd name="connsiteX19" fmla="*/ 3595573 w 8923283"/>
                <a:gd name="connsiteY19" fmla="*/ 6471353 h 7505435"/>
                <a:gd name="connsiteX20" fmla="*/ 2230821 w 8923283"/>
                <a:gd name="connsiteY20" fmla="*/ 7002666 h 7505435"/>
                <a:gd name="connsiteX21" fmla="*/ 2095499 w 8923283"/>
                <a:gd name="connsiteY21" fmla="*/ 5742896 h 7505435"/>
                <a:gd name="connsiteX22" fmla="*/ 597747 w 8923283"/>
                <a:gd name="connsiteY22" fmla="*/ 5629076 h 7505435"/>
                <a:gd name="connsiteX23" fmla="*/ 1229430 w 8923283"/>
                <a:gd name="connsiteY23" fmla="*/ 4481174 h 7505435"/>
                <a:gd name="connsiteX24" fmla="*/ 0 w 8923283"/>
                <a:gd name="connsiteY24" fmla="*/ 3752718 h 7505435"/>
                <a:gd name="connsiteX0" fmla="*/ 0 w 8923283"/>
                <a:gd name="connsiteY0" fmla="*/ 5423863 h 9176580"/>
                <a:gd name="connsiteX1" fmla="*/ 1229430 w 8923283"/>
                <a:gd name="connsiteY1" fmla="*/ 4695406 h 9176580"/>
                <a:gd name="connsiteX2" fmla="*/ 597747 w 8923283"/>
                <a:gd name="connsiteY2" fmla="*/ 3547504 h 9176580"/>
                <a:gd name="connsiteX3" fmla="*/ 2095499 w 8923283"/>
                <a:gd name="connsiteY3" fmla="*/ 3433684 h 9176580"/>
                <a:gd name="connsiteX4" fmla="*/ 2230821 w 8923283"/>
                <a:gd name="connsiteY4" fmla="*/ 2173914 h 9176580"/>
                <a:gd name="connsiteX5" fmla="*/ 3595573 w 8923283"/>
                <a:gd name="connsiteY5" fmla="*/ 2705227 h 9176580"/>
                <a:gd name="connsiteX6" fmla="*/ 4650828 w 8923283"/>
                <a:gd name="connsiteY6" fmla="*/ 0 h 9176580"/>
                <a:gd name="connsiteX7" fmla="*/ 5327710 w 8923283"/>
                <a:gd name="connsiteY7" fmla="*/ 2705227 h 9176580"/>
                <a:gd name="connsiteX8" fmla="*/ 6692462 w 8923283"/>
                <a:gd name="connsiteY8" fmla="*/ 2173914 h 9176580"/>
                <a:gd name="connsiteX9" fmla="*/ 6827784 w 8923283"/>
                <a:gd name="connsiteY9" fmla="*/ 3433684 h 9176580"/>
                <a:gd name="connsiteX10" fmla="*/ 8325536 w 8923283"/>
                <a:gd name="connsiteY10" fmla="*/ 3547504 h 9176580"/>
                <a:gd name="connsiteX11" fmla="*/ 7693853 w 8923283"/>
                <a:gd name="connsiteY11" fmla="*/ 4695406 h 9176580"/>
                <a:gd name="connsiteX12" fmla="*/ 8923283 w 8923283"/>
                <a:gd name="connsiteY12" fmla="*/ 5423863 h 9176580"/>
                <a:gd name="connsiteX13" fmla="*/ 7693853 w 8923283"/>
                <a:gd name="connsiteY13" fmla="*/ 6152319 h 9176580"/>
                <a:gd name="connsiteX14" fmla="*/ 8325536 w 8923283"/>
                <a:gd name="connsiteY14" fmla="*/ 7300221 h 9176580"/>
                <a:gd name="connsiteX15" fmla="*/ 6827784 w 8923283"/>
                <a:gd name="connsiteY15" fmla="*/ 7414041 h 9176580"/>
                <a:gd name="connsiteX16" fmla="*/ 6692462 w 8923283"/>
                <a:gd name="connsiteY16" fmla="*/ 8673811 h 9176580"/>
                <a:gd name="connsiteX17" fmla="*/ 5327710 w 8923283"/>
                <a:gd name="connsiteY17" fmla="*/ 8142498 h 9176580"/>
                <a:gd name="connsiteX18" fmla="*/ 4461642 w 8923283"/>
                <a:gd name="connsiteY18" fmla="*/ 9176580 h 9176580"/>
                <a:gd name="connsiteX19" fmla="*/ 3595573 w 8923283"/>
                <a:gd name="connsiteY19" fmla="*/ 8142498 h 9176580"/>
                <a:gd name="connsiteX20" fmla="*/ 2230821 w 8923283"/>
                <a:gd name="connsiteY20" fmla="*/ 8673811 h 9176580"/>
                <a:gd name="connsiteX21" fmla="*/ 2095499 w 8923283"/>
                <a:gd name="connsiteY21" fmla="*/ 7414041 h 9176580"/>
                <a:gd name="connsiteX22" fmla="*/ 597747 w 8923283"/>
                <a:gd name="connsiteY22" fmla="*/ 7300221 h 9176580"/>
                <a:gd name="connsiteX23" fmla="*/ 1229430 w 8923283"/>
                <a:gd name="connsiteY23" fmla="*/ 6152319 h 9176580"/>
                <a:gd name="connsiteX24" fmla="*/ 0 w 8923283"/>
                <a:gd name="connsiteY24" fmla="*/ 5423863 h 9176580"/>
                <a:gd name="connsiteX0" fmla="*/ 0 w 8923283"/>
                <a:gd name="connsiteY0" fmla="*/ 5423863 h 9176580"/>
                <a:gd name="connsiteX1" fmla="*/ 1229430 w 8923283"/>
                <a:gd name="connsiteY1" fmla="*/ 4695406 h 9176580"/>
                <a:gd name="connsiteX2" fmla="*/ 597747 w 8923283"/>
                <a:gd name="connsiteY2" fmla="*/ 3547504 h 9176580"/>
                <a:gd name="connsiteX3" fmla="*/ 2095499 w 8923283"/>
                <a:gd name="connsiteY3" fmla="*/ 3433684 h 9176580"/>
                <a:gd name="connsiteX4" fmla="*/ 2230821 w 8923283"/>
                <a:gd name="connsiteY4" fmla="*/ 2173914 h 9176580"/>
                <a:gd name="connsiteX5" fmla="*/ 3595573 w 8923283"/>
                <a:gd name="connsiteY5" fmla="*/ 2705227 h 9176580"/>
                <a:gd name="connsiteX6" fmla="*/ 4650828 w 8923283"/>
                <a:gd name="connsiteY6" fmla="*/ 0 h 9176580"/>
                <a:gd name="connsiteX7" fmla="*/ 5327710 w 8923283"/>
                <a:gd name="connsiteY7" fmla="*/ 2705227 h 9176580"/>
                <a:gd name="connsiteX8" fmla="*/ 6692462 w 8923283"/>
                <a:gd name="connsiteY8" fmla="*/ 2173914 h 9176580"/>
                <a:gd name="connsiteX9" fmla="*/ 6827784 w 8923283"/>
                <a:gd name="connsiteY9" fmla="*/ 3433684 h 9176580"/>
                <a:gd name="connsiteX10" fmla="*/ 8325536 w 8923283"/>
                <a:gd name="connsiteY10" fmla="*/ 3547504 h 9176580"/>
                <a:gd name="connsiteX11" fmla="*/ 8923283 w 8923283"/>
                <a:gd name="connsiteY11" fmla="*/ 5423863 h 9176580"/>
                <a:gd name="connsiteX12" fmla="*/ 7693853 w 8923283"/>
                <a:gd name="connsiteY12" fmla="*/ 6152319 h 9176580"/>
                <a:gd name="connsiteX13" fmla="*/ 8325536 w 8923283"/>
                <a:gd name="connsiteY13" fmla="*/ 7300221 h 9176580"/>
                <a:gd name="connsiteX14" fmla="*/ 6827784 w 8923283"/>
                <a:gd name="connsiteY14" fmla="*/ 7414041 h 9176580"/>
                <a:gd name="connsiteX15" fmla="*/ 6692462 w 8923283"/>
                <a:gd name="connsiteY15" fmla="*/ 8673811 h 9176580"/>
                <a:gd name="connsiteX16" fmla="*/ 5327710 w 8923283"/>
                <a:gd name="connsiteY16" fmla="*/ 8142498 h 9176580"/>
                <a:gd name="connsiteX17" fmla="*/ 4461642 w 8923283"/>
                <a:gd name="connsiteY17" fmla="*/ 9176580 h 9176580"/>
                <a:gd name="connsiteX18" fmla="*/ 3595573 w 8923283"/>
                <a:gd name="connsiteY18" fmla="*/ 8142498 h 9176580"/>
                <a:gd name="connsiteX19" fmla="*/ 2230821 w 8923283"/>
                <a:gd name="connsiteY19" fmla="*/ 8673811 h 9176580"/>
                <a:gd name="connsiteX20" fmla="*/ 2095499 w 8923283"/>
                <a:gd name="connsiteY20" fmla="*/ 7414041 h 9176580"/>
                <a:gd name="connsiteX21" fmla="*/ 597747 w 8923283"/>
                <a:gd name="connsiteY21" fmla="*/ 7300221 h 9176580"/>
                <a:gd name="connsiteX22" fmla="*/ 1229430 w 8923283"/>
                <a:gd name="connsiteY22" fmla="*/ 6152319 h 9176580"/>
                <a:gd name="connsiteX23" fmla="*/ 0 w 8923283"/>
                <a:gd name="connsiteY23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327710 w 8325536"/>
                <a:gd name="connsiteY7" fmla="*/ 2705227 h 9176580"/>
                <a:gd name="connsiteX8" fmla="*/ 6692462 w 8325536"/>
                <a:gd name="connsiteY8" fmla="*/ 2173914 h 9176580"/>
                <a:gd name="connsiteX9" fmla="*/ 6827784 w 8325536"/>
                <a:gd name="connsiteY9" fmla="*/ 3433684 h 9176580"/>
                <a:gd name="connsiteX10" fmla="*/ 8325536 w 8325536"/>
                <a:gd name="connsiteY10" fmla="*/ 3547504 h 9176580"/>
                <a:gd name="connsiteX11" fmla="*/ 7693853 w 8325536"/>
                <a:gd name="connsiteY11" fmla="*/ 6152319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27710 w 8325536"/>
                <a:gd name="connsiteY15" fmla="*/ 8142498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327710 w 8325536"/>
                <a:gd name="connsiteY7" fmla="*/ 2705227 h 9176580"/>
                <a:gd name="connsiteX8" fmla="*/ 6692462 w 8325536"/>
                <a:gd name="connsiteY8" fmla="*/ 2173914 h 9176580"/>
                <a:gd name="connsiteX9" fmla="*/ 6827784 w 8325536"/>
                <a:gd name="connsiteY9" fmla="*/ 3433684 h 9176580"/>
                <a:gd name="connsiteX10" fmla="*/ 8325536 w 8325536"/>
                <a:gd name="connsiteY10" fmla="*/ 3547504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27710 w 8325536"/>
                <a:gd name="connsiteY15" fmla="*/ 8142498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594561 w 8325536"/>
                <a:gd name="connsiteY7" fmla="*/ 2025791 h 9176580"/>
                <a:gd name="connsiteX8" fmla="*/ 6692462 w 8325536"/>
                <a:gd name="connsiteY8" fmla="*/ 2173914 h 9176580"/>
                <a:gd name="connsiteX9" fmla="*/ 6827784 w 8325536"/>
                <a:gd name="connsiteY9" fmla="*/ 3433684 h 9176580"/>
                <a:gd name="connsiteX10" fmla="*/ 8325536 w 8325536"/>
                <a:gd name="connsiteY10" fmla="*/ 3547504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27710 w 8325536"/>
                <a:gd name="connsiteY15" fmla="*/ 8142498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594561 w 8325536"/>
                <a:gd name="connsiteY7" fmla="*/ 2025791 h 9176580"/>
                <a:gd name="connsiteX8" fmla="*/ 6692462 w 8325536"/>
                <a:gd name="connsiteY8" fmla="*/ 2173914 h 9176580"/>
                <a:gd name="connsiteX9" fmla="*/ 6827784 w 8325536"/>
                <a:gd name="connsiteY9" fmla="*/ 3433684 h 9176580"/>
                <a:gd name="connsiteX10" fmla="*/ 8325536 w 8325536"/>
                <a:gd name="connsiteY10" fmla="*/ 3547504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594561 w 8325536"/>
                <a:gd name="connsiteY7" fmla="*/ 2025791 h 9176580"/>
                <a:gd name="connsiteX8" fmla="*/ 6692462 w 8325536"/>
                <a:gd name="connsiteY8" fmla="*/ 2173914 h 9176580"/>
                <a:gd name="connsiteX9" fmla="*/ 6618241 w 8325536"/>
                <a:gd name="connsiteY9" fmla="*/ 4083750 h 9176580"/>
                <a:gd name="connsiteX10" fmla="*/ 8325536 w 8325536"/>
                <a:gd name="connsiteY10" fmla="*/ 3547504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594561 w 8325536"/>
                <a:gd name="connsiteY7" fmla="*/ 2025791 h 9176580"/>
                <a:gd name="connsiteX8" fmla="*/ 6692462 w 8325536"/>
                <a:gd name="connsiteY8" fmla="*/ 2173914 h 9176580"/>
                <a:gd name="connsiteX9" fmla="*/ 6618241 w 8325536"/>
                <a:gd name="connsiteY9" fmla="*/ 4083750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5594561 w 8325536"/>
                <a:gd name="connsiteY7" fmla="*/ 2025791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230821 w 8325536"/>
                <a:gd name="connsiteY4" fmla="*/ 2173914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4831309 w 8325536"/>
                <a:gd name="connsiteY7" fmla="*/ 2018965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229430 w 8325536"/>
                <a:gd name="connsiteY1" fmla="*/ 4695406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008416 w 8325536"/>
                <a:gd name="connsiteY4" fmla="*/ 1528136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4831309 w 8325536"/>
                <a:gd name="connsiteY7" fmla="*/ 2018965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560733 w 8325536"/>
                <a:gd name="connsiteY1" fmla="*/ 4706517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008416 w 8325536"/>
                <a:gd name="connsiteY4" fmla="*/ 1528136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4831309 w 8325536"/>
                <a:gd name="connsiteY7" fmla="*/ 2018965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5363901 w 8325536"/>
                <a:gd name="connsiteY15" fmla="*/ 7436552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560733 w 8325536"/>
                <a:gd name="connsiteY1" fmla="*/ 4706517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008416 w 8325536"/>
                <a:gd name="connsiteY4" fmla="*/ 1528136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4831309 w 8325536"/>
                <a:gd name="connsiteY7" fmla="*/ 2018965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692462 w 8325536"/>
                <a:gd name="connsiteY14" fmla="*/ 8673811 h 9176580"/>
                <a:gd name="connsiteX15" fmla="*/ 4874645 w 8325536"/>
                <a:gd name="connsiteY15" fmla="*/ 7470207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560733 w 8325536"/>
                <a:gd name="connsiteY1" fmla="*/ 4706517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008416 w 8325536"/>
                <a:gd name="connsiteY4" fmla="*/ 1528136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4831309 w 8325536"/>
                <a:gd name="connsiteY7" fmla="*/ 2018965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827784 w 8325536"/>
                <a:gd name="connsiteY13" fmla="*/ 7414041 h 9176580"/>
                <a:gd name="connsiteX14" fmla="*/ 6105418 w 8325536"/>
                <a:gd name="connsiteY14" fmla="*/ 9010831 h 9176580"/>
                <a:gd name="connsiteX15" fmla="*/ 4874645 w 8325536"/>
                <a:gd name="connsiteY15" fmla="*/ 7470207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325536"/>
                <a:gd name="connsiteY0" fmla="*/ 5423863 h 9176580"/>
                <a:gd name="connsiteX1" fmla="*/ 1560733 w 8325536"/>
                <a:gd name="connsiteY1" fmla="*/ 4706517 h 9176580"/>
                <a:gd name="connsiteX2" fmla="*/ 597747 w 8325536"/>
                <a:gd name="connsiteY2" fmla="*/ 3547504 h 9176580"/>
                <a:gd name="connsiteX3" fmla="*/ 2095499 w 8325536"/>
                <a:gd name="connsiteY3" fmla="*/ 3433684 h 9176580"/>
                <a:gd name="connsiteX4" fmla="*/ 2008416 w 8325536"/>
                <a:gd name="connsiteY4" fmla="*/ 1528136 h 9176580"/>
                <a:gd name="connsiteX5" fmla="*/ 3595573 w 8325536"/>
                <a:gd name="connsiteY5" fmla="*/ 2705227 h 9176580"/>
                <a:gd name="connsiteX6" fmla="*/ 4650828 w 8325536"/>
                <a:gd name="connsiteY6" fmla="*/ 0 h 9176580"/>
                <a:gd name="connsiteX7" fmla="*/ 4831309 w 8325536"/>
                <a:gd name="connsiteY7" fmla="*/ 2018965 h 9176580"/>
                <a:gd name="connsiteX8" fmla="*/ 6692462 w 8325536"/>
                <a:gd name="connsiteY8" fmla="*/ 2173914 h 9176580"/>
                <a:gd name="connsiteX9" fmla="*/ 6644752 w 8325536"/>
                <a:gd name="connsiteY9" fmla="*/ 3853093 h 9176580"/>
                <a:gd name="connsiteX10" fmla="*/ 8044394 w 8325536"/>
                <a:gd name="connsiteY10" fmla="*/ 2787112 h 9176580"/>
                <a:gd name="connsiteX11" fmla="*/ 6527204 w 8325536"/>
                <a:gd name="connsiteY11" fmla="*/ 5647822 h 9176580"/>
                <a:gd name="connsiteX12" fmla="*/ 8325536 w 8325536"/>
                <a:gd name="connsiteY12" fmla="*/ 7300221 h 9176580"/>
                <a:gd name="connsiteX13" fmla="*/ 6420915 w 8325536"/>
                <a:gd name="connsiteY13" fmla="*/ 7043687 h 9176580"/>
                <a:gd name="connsiteX14" fmla="*/ 6105418 w 8325536"/>
                <a:gd name="connsiteY14" fmla="*/ 9010831 h 9176580"/>
                <a:gd name="connsiteX15" fmla="*/ 4874645 w 8325536"/>
                <a:gd name="connsiteY15" fmla="*/ 7470207 h 9176580"/>
                <a:gd name="connsiteX16" fmla="*/ 4461642 w 8325536"/>
                <a:gd name="connsiteY16" fmla="*/ 9176580 h 9176580"/>
                <a:gd name="connsiteX17" fmla="*/ 3595573 w 8325536"/>
                <a:gd name="connsiteY17" fmla="*/ 8142498 h 9176580"/>
                <a:gd name="connsiteX18" fmla="*/ 2230821 w 8325536"/>
                <a:gd name="connsiteY18" fmla="*/ 8673811 h 9176580"/>
                <a:gd name="connsiteX19" fmla="*/ 2095499 w 8325536"/>
                <a:gd name="connsiteY19" fmla="*/ 7414041 h 9176580"/>
                <a:gd name="connsiteX20" fmla="*/ 597747 w 8325536"/>
                <a:gd name="connsiteY20" fmla="*/ 7300221 h 9176580"/>
                <a:gd name="connsiteX21" fmla="*/ 1229430 w 8325536"/>
                <a:gd name="connsiteY21" fmla="*/ 6152319 h 9176580"/>
                <a:gd name="connsiteX22" fmla="*/ 0 w 8325536"/>
                <a:gd name="connsiteY22" fmla="*/ 5423863 h 9176580"/>
                <a:gd name="connsiteX0" fmla="*/ 0 w 8044394"/>
                <a:gd name="connsiteY0" fmla="*/ 5423863 h 9176580"/>
                <a:gd name="connsiteX1" fmla="*/ 1560733 w 8044394"/>
                <a:gd name="connsiteY1" fmla="*/ 4706517 h 9176580"/>
                <a:gd name="connsiteX2" fmla="*/ 597747 w 8044394"/>
                <a:gd name="connsiteY2" fmla="*/ 3547504 h 9176580"/>
                <a:gd name="connsiteX3" fmla="*/ 2095499 w 8044394"/>
                <a:gd name="connsiteY3" fmla="*/ 3433684 h 9176580"/>
                <a:gd name="connsiteX4" fmla="*/ 2008416 w 8044394"/>
                <a:gd name="connsiteY4" fmla="*/ 1528136 h 9176580"/>
                <a:gd name="connsiteX5" fmla="*/ 3595573 w 8044394"/>
                <a:gd name="connsiteY5" fmla="*/ 2705227 h 9176580"/>
                <a:gd name="connsiteX6" fmla="*/ 4650828 w 8044394"/>
                <a:gd name="connsiteY6" fmla="*/ 0 h 9176580"/>
                <a:gd name="connsiteX7" fmla="*/ 4831309 w 8044394"/>
                <a:gd name="connsiteY7" fmla="*/ 2018965 h 9176580"/>
                <a:gd name="connsiteX8" fmla="*/ 6692462 w 8044394"/>
                <a:gd name="connsiteY8" fmla="*/ 2173914 h 9176580"/>
                <a:gd name="connsiteX9" fmla="*/ 6644752 w 8044394"/>
                <a:gd name="connsiteY9" fmla="*/ 3853093 h 9176580"/>
                <a:gd name="connsiteX10" fmla="*/ 8044394 w 8044394"/>
                <a:gd name="connsiteY10" fmla="*/ 2787112 h 9176580"/>
                <a:gd name="connsiteX11" fmla="*/ 6527204 w 8044394"/>
                <a:gd name="connsiteY11" fmla="*/ 5647822 h 9176580"/>
                <a:gd name="connsiteX12" fmla="*/ 7672610 w 8044394"/>
                <a:gd name="connsiteY12" fmla="*/ 6802712 h 9176580"/>
                <a:gd name="connsiteX13" fmla="*/ 6420915 w 8044394"/>
                <a:gd name="connsiteY13" fmla="*/ 7043687 h 9176580"/>
                <a:gd name="connsiteX14" fmla="*/ 6105418 w 8044394"/>
                <a:gd name="connsiteY14" fmla="*/ 9010831 h 9176580"/>
                <a:gd name="connsiteX15" fmla="*/ 4874645 w 8044394"/>
                <a:gd name="connsiteY15" fmla="*/ 7470207 h 9176580"/>
                <a:gd name="connsiteX16" fmla="*/ 4461642 w 8044394"/>
                <a:gd name="connsiteY16" fmla="*/ 9176580 h 9176580"/>
                <a:gd name="connsiteX17" fmla="*/ 3595573 w 8044394"/>
                <a:gd name="connsiteY17" fmla="*/ 8142498 h 9176580"/>
                <a:gd name="connsiteX18" fmla="*/ 2230821 w 8044394"/>
                <a:gd name="connsiteY18" fmla="*/ 8673811 h 9176580"/>
                <a:gd name="connsiteX19" fmla="*/ 2095499 w 8044394"/>
                <a:gd name="connsiteY19" fmla="*/ 7414041 h 9176580"/>
                <a:gd name="connsiteX20" fmla="*/ 597747 w 8044394"/>
                <a:gd name="connsiteY20" fmla="*/ 7300221 h 9176580"/>
                <a:gd name="connsiteX21" fmla="*/ 1229430 w 8044394"/>
                <a:gd name="connsiteY21" fmla="*/ 6152319 h 9176580"/>
                <a:gd name="connsiteX22" fmla="*/ 0 w 8044394"/>
                <a:gd name="connsiteY22" fmla="*/ 5423863 h 9176580"/>
                <a:gd name="connsiteX0" fmla="*/ 0 w 8044394"/>
                <a:gd name="connsiteY0" fmla="*/ 5423863 h 9176580"/>
                <a:gd name="connsiteX1" fmla="*/ 1560733 w 8044394"/>
                <a:gd name="connsiteY1" fmla="*/ 4706517 h 9176580"/>
                <a:gd name="connsiteX2" fmla="*/ 597747 w 8044394"/>
                <a:gd name="connsiteY2" fmla="*/ 3547504 h 9176580"/>
                <a:gd name="connsiteX3" fmla="*/ 2095499 w 8044394"/>
                <a:gd name="connsiteY3" fmla="*/ 3433684 h 9176580"/>
                <a:gd name="connsiteX4" fmla="*/ 2008416 w 8044394"/>
                <a:gd name="connsiteY4" fmla="*/ 1528136 h 9176580"/>
                <a:gd name="connsiteX5" fmla="*/ 3595573 w 8044394"/>
                <a:gd name="connsiteY5" fmla="*/ 2705227 h 9176580"/>
                <a:gd name="connsiteX6" fmla="*/ 4650828 w 8044394"/>
                <a:gd name="connsiteY6" fmla="*/ 0 h 9176580"/>
                <a:gd name="connsiteX7" fmla="*/ 4831309 w 8044394"/>
                <a:gd name="connsiteY7" fmla="*/ 2018965 h 9176580"/>
                <a:gd name="connsiteX8" fmla="*/ 6692462 w 8044394"/>
                <a:gd name="connsiteY8" fmla="*/ 2173914 h 9176580"/>
                <a:gd name="connsiteX9" fmla="*/ 6644752 w 8044394"/>
                <a:gd name="connsiteY9" fmla="*/ 3853093 h 9176580"/>
                <a:gd name="connsiteX10" fmla="*/ 8044394 w 8044394"/>
                <a:gd name="connsiteY10" fmla="*/ 2787112 h 9176580"/>
                <a:gd name="connsiteX11" fmla="*/ 6527204 w 8044394"/>
                <a:gd name="connsiteY11" fmla="*/ 5647822 h 9176580"/>
                <a:gd name="connsiteX12" fmla="*/ 7672610 w 8044394"/>
                <a:gd name="connsiteY12" fmla="*/ 6802712 h 9176580"/>
                <a:gd name="connsiteX13" fmla="*/ 6420915 w 8044394"/>
                <a:gd name="connsiteY13" fmla="*/ 7043687 h 9176580"/>
                <a:gd name="connsiteX14" fmla="*/ 6105418 w 8044394"/>
                <a:gd name="connsiteY14" fmla="*/ 9010831 h 9176580"/>
                <a:gd name="connsiteX15" fmla="*/ 4874645 w 8044394"/>
                <a:gd name="connsiteY15" fmla="*/ 7470207 h 9176580"/>
                <a:gd name="connsiteX16" fmla="*/ 4461642 w 8044394"/>
                <a:gd name="connsiteY16" fmla="*/ 9176580 h 9176580"/>
                <a:gd name="connsiteX17" fmla="*/ 3595573 w 8044394"/>
                <a:gd name="connsiteY17" fmla="*/ 8142498 h 9176580"/>
                <a:gd name="connsiteX18" fmla="*/ 2230821 w 8044394"/>
                <a:gd name="connsiteY18" fmla="*/ 8673811 h 9176580"/>
                <a:gd name="connsiteX19" fmla="*/ 2221226 w 8044394"/>
                <a:gd name="connsiteY19" fmla="*/ 7024000 h 9176580"/>
                <a:gd name="connsiteX20" fmla="*/ 597747 w 8044394"/>
                <a:gd name="connsiteY20" fmla="*/ 7300221 h 9176580"/>
                <a:gd name="connsiteX21" fmla="*/ 1229430 w 8044394"/>
                <a:gd name="connsiteY21" fmla="*/ 6152319 h 9176580"/>
                <a:gd name="connsiteX22" fmla="*/ 0 w 8044394"/>
                <a:gd name="connsiteY22" fmla="*/ 5423863 h 9176580"/>
                <a:gd name="connsiteX0" fmla="*/ 631683 w 7446647"/>
                <a:gd name="connsiteY0" fmla="*/ 6152319 h 9176580"/>
                <a:gd name="connsiteX1" fmla="*/ 962986 w 7446647"/>
                <a:gd name="connsiteY1" fmla="*/ 4706517 h 9176580"/>
                <a:gd name="connsiteX2" fmla="*/ 0 w 7446647"/>
                <a:gd name="connsiteY2" fmla="*/ 3547504 h 9176580"/>
                <a:gd name="connsiteX3" fmla="*/ 1497752 w 7446647"/>
                <a:gd name="connsiteY3" fmla="*/ 3433684 h 9176580"/>
                <a:gd name="connsiteX4" fmla="*/ 1410669 w 7446647"/>
                <a:gd name="connsiteY4" fmla="*/ 1528136 h 9176580"/>
                <a:gd name="connsiteX5" fmla="*/ 2997826 w 7446647"/>
                <a:gd name="connsiteY5" fmla="*/ 2705227 h 9176580"/>
                <a:gd name="connsiteX6" fmla="*/ 4053081 w 7446647"/>
                <a:gd name="connsiteY6" fmla="*/ 0 h 9176580"/>
                <a:gd name="connsiteX7" fmla="*/ 4233562 w 7446647"/>
                <a:gd name="connsiteY7" fmla="*/ 2018965 h 9176580"/>
                <a:gd name="connsiteX8" fmla="*/ 6094715 w 7446647"/>
                <a:gd name="connsiteY8" fmla="*/ 2173914 h 9176580"/>
                <a:gd name="connsiteX9" fmla="*/ 6047005 w 7446647"/>
                <a:gd name="connsiteY9" fmla="*/ 3853093 h 9176580"/>
                <a:gd name="connsiteX10" fmla="*/ 7446647 w 7446647"/>
                <a:gd name="connsiteY10" fmla="*/ 2787112 h 9176580"/>
                <a:gd name="connsiteX11" fmla="*/ 5929457 w 7446647"/>
                <a:gd name="connsiteY11" fmla="*/ 5647822 h 9176580"/>
                <a:gd name="connsiteX12" fmla="*/ 7074863 w 7446647"/>
                <a:gd name="connsiteY12" fmla="*/ 6802712 h 9176580"/>
                <a:gd name="connsiteX13" fmla="*/ 5823168 w 7446647"/>
                <a:gd name="connsiteY13" fmla="*/ 7043687 h 9176580"/>
                <a:gd name="connsiteX14" fmla="*/ 5507671 w 7446647"/>
                <a:gd name="connsiteY14" fmla="*/ 9010831 h 9176580"/>
                <a:gd name="connsiteX15" fmla="*/ 4276898 w 7446647"/>
                <a:gd name="connsiteY15" fmla="*/ 7470207 h 9176580"/>
                <a:gd name="connsiteX16" fmla="*/ 3863895 w 7446647"/>
                <a:gd name="connsiteY16" fmla="*/ 9176580 h 9176580"/>
                <a:gd name="connsiteX17" fmla="*/ 2997826 w 7446647"/>
                <a:gd name="connsiteY17" fmla="*/ 8142498 h 9176580"/>
                <a:gd name="connsiteX18" fmla="*/ 1633074 w 7446647"/>
                <a:gd name="connsiteY18" fmla="*/ 8673811 h 9176580"/>
                <a:gd name="connsiteX19" fmla="*/ 1623479 w 7446647"/>
                <a:gd name="connsiteY19" fmla="*/ 7024000 h 9176580"/>
                <a:gd name="connsiteX20" fmla="*/ 0 w 7446647"/>
                <a:gd name="connsiteY20" fmla="*/ 7300221 h 9176580"/>
                <a:gd name="connsiteX21" fmla="*/ 631683 w 7446647"/>
                <a:gd name="connsiteY21" fmla="*/ 6152319 h 9176580"/>
                <a:gd name="connsiteX0" fmla="*/ 300381 w 7446647"/>
                <a:gd name="connsiteY0" fmla="*/ 6141209 h 9176580"/>
                <a:gd name="connsiteX1" fmla="*/ 962986 w 7446647"/>
                <a:gd name="connsiteY1" fmla="*/ 4706517 h 9176580"/>
                <a:gd name="connsiteX2" fmla="*/ 0 w 7446647"/>
                <a:gd name="connsiteY2" fmla="*/ 3547504 h 9176580"/>
                <a:gd name="connsiteX3" fmla="*/ 1497752 w 7446647"/>
                <a:gd name="connsiteY3" fmla="*/ 3433684 h 9176580"/>
                <a:gd name="connsiteX4" fmla="*/ 1410669 w 7446647"/>
                <a:gd name="connsiteY4" fmla="*/ 1528136 h 9176580"/>
                <a:gd name="connsiteX5" fmla="*/ 2997826 w 7446647"/>
                <a:gd name="connsiteY5" fmla="*/ 2705227 h 9176580"/>
                <a:gd name="connsiteX6" fmla="*/ 4053081 w 7446647"/>
                <a:gd name="connsiteY6" fmla="*/ 0 h 9176580"/>
                <a:gd name="connsiteX7" fmla="*/ 4233562 w 7446647"/>
                <a:gd name="connsiteY7" fmla="*/ 2018965 h 9176580"/>
                <a:gd name="connsiteX8" fmla="*/ 6094715 w 7446647"/>
                <a:gd name="connsiteY8" fmla="*/ 2173914 h 9176580"/>
                <a:gd name="connsiteX9" fmla="*/ 6047005 w 7446647"/>
                <a:gd name="connsiteY9" fmla="*/ 3853093 h 9176580"/>
                <a:gd name="connsiteX10" fmla="*/ 7446647 w 7446647"/>
                <a:gd name="connsiteY10" fmla="*/ 2787112 h 9176580"/>
                <a:gd name="connsiteX11" fmla="*/ 5929457 w 7446647"/>
                <a:gd name="connsiteY11" fmla="*/ 5647822 h 9176580"/>
                <a:gd name="connsiteX12" fmla="*/ 7074863 w 7446647"/>
                <a:gd name="connsiteY12" fmla="*/ 6802712 h 9176580"/>
                <a:gd name="connsiteX13" fmla="*/ 5823168 w 7446647"/>
                <a:gd name="connsiteY13" fmla="*/ 7043687 h 9176580"/>
                <a:gd name="connsiteX14" fmla="*/ 5507671 w 7446647"/>
                <a:gd name="connsiteY14" fmla="*/ 9010831 h 9176580"/>
                <a:gd name="connsiteX15" fmla="*/ 4276898 w 7446647"/>
                <a:gd name="connsiteY15" fmla="*/ 7470207 h 9176580"/>
                <a:gd name="connsiteX16" fmla="*/ 3863895 w 7446647"/>
                <a:gd name="connsiteY16" fmla="*/ 9176580 h 9176580"/>
                <a:gd name="connsiteX17" fmla="*/ 2997826 w 7446647"/>
                <a:gd name="connsiteY17" fmla="*/ 8142498 h 9176580"/>
                <a:gd name="connsiteX18" fmla="*/ 1633074 w 7446647"/>
                <a:gd name="connsiteY18" fmla="*/ 8673811 h 9176580"/>
                <a:gd name="connsiteX19" fmla="*/ 1623479 w 7446647"/>
                <a:gd name="connsiteY19" fmla="*/ 7024000 h 9176580"/>
                <a:gd name="connsiteX20" fmla="*/ 0 w 7446647"/>
                <a:gd name="connsiteY20" fmla="*/ 7300221 h 9176580"/>
                <a:gd name="connsiteX21" fmla="*/ 300381 w 7446647"/>
                <a:gd name="connsiteY21" fmla="*/ 6141209 h 9176580"/>
                <a:gd name="connsiteX0" fmla="*/ 300381 w 7446647"/>
                <a:gd name="connsiteY0" fmla="*/ 6141209 h 9176580"/>
                <a:gd name="connsiteX1" fmla="*/ 962986 w 7446647"/>
                <a:gd name="connsiteY1" fmla="*/ 4706517 h 9176580"/>
                <a:gd name="connsiteX2" fmla="*/ 1497752 w 7446647"/>
                <a:gd name="connsiteY2" fmla="*/ 3433684 h 9176580"/>
                <a:gd name="connsiteX3" fmla="*/ 1410669 w 7446647"/>
                <a:gd name="connsiteY3" fmla="*/ 1528136 h 9176580"/>
                <a:gd name="connsiteX4" fmla="*/ 2997826 w 7446647"/>
                <a:gd name="connsiteY4" fmla="*/ 2705227 h 9176580"/>
                <a:gd name="connsiteX5" fmla="*/ 4053081 w 7446647"/>
                <a:gd name="connsiteY5" fmla="*/ 0 h 9176580"/>
                <a:gd name="connsiteX6" fmla="*/ 4233562 w 7446647"/>
                <a:gd name="connsiteY6" fmla="*/ 2018965 h 9176580"/>
                <a:gd name="connsiteX7" fmla="*/ 6094715 w 7446647"/>
                <a:gd name="connsiteY7" fmla="*/ 2173914 h 9176580"/>
                <a:gd name="connsiteX8" fmla="*/ 6047005 w 7446647"/>
                <a:gd name="connsiteY8" fmla="*/ 3853093 h 9176580"/>
                <a:gd name="connsiteX9" fmla="*/ 7446647 w 7446647"/>
                <a:gd name="connsiteY9" fmla="*/ 2787112 h 9176580"/>
                <a:gd name="connsiteX10" fmla="*/ 5929457 w 7446647"/>
                <a:gd name="connsiteY10" fmla="*/ 5647822 h 9176580"/>
                <a:gd name="connsiteX11" fmla="*/ 7074863 w 7446647"/>
                <a:gd name="connsiteY11" fmla="*/ 6802712 h 9176580"/>
                <a:gd name="connsiteX12" fmla="*/ 5823168 w 7446647"/>
                <a:gd name="connsiteY12" fmla="*/ 7043687 h 9176580"/>
                <a:gd name="connsiteX13" fmla="*/ 5507671 w 7446647"/>
                <a:gd name="connsiteY13" fmla="*/ 9010831 h 9176580"/>
                <a:gd name="connsiteX14" fmla="*/ 4276898 w 7446647"/>
                <a:gd name="connsiteY14" fmla="*/ 7470207 h 9176580"/>
                <a:gd name="connsiteX15" fmla="*/ 3863895 w 7446647"/>
                <a:gd name="connsiteY15" fmla="*/ 9176580 h 9176580"/>
                <a:gd name="connsiteX16" fmla="*/ 2997826 w 7446647"/>
                <a:gd name="connsiteY16" fmla="*/ 8142498 h 9176580"/>
                <a:gd name="connsiteX17" fmla="*/ 1633074 w 7446647"/>
                <a:gd name="connsiteY17" fmla="*/ 8673811 h 9176580"/>
                <a:gd name="connsiteX18" fmla="*/ 1623479 w 7446647"/>
                <a:gd name="connsiteY18" fmla="*/ 7024000 h 9176580"/>
                <a:gd name="connsiteX19" fmla="*/ 0 w 7446647"/>
                <a:gd name="connsiteY19" fmla="*/ 7300221 h 9176580"/>
                <a:gd name="connsiteX20" fmla="*/ 300381 w 7446647"/>
                <a:gd name="connsiteY20" fmla="*/ 6141209 h 9176580"/>
                <a:gd name="connsiteX0" fmla="*/ 300381 w 7446647"/>
                <a:gd name="connsiteY0" fmla="*/ 6141209 h 9176580"/>
                <a:gd name="connsiteX1" fmla="*/ 962986 w 7446647"/>
                <a:gd name="connsiteY1" fmla="*/ 4706517 h 9176580"/>
                <a:gd name="connsiteX2" fmla="*/ 1497752 w 7446647"/>
                <a:gd name="connsiteY2" fmla="*/ 3433684 h 9176580"/>
                <a:gd name="connsiteX3" fmla="*/ 2997826 w 7446647"/>
                <a:gd name="connsiteY3" fmla="*/ 2705227 h 9176580"/>
                <a:gd name="connsiteX4" fmla="*/ 4053081 w 7446647"/>
                <a:gd name="connsiteY4" fmla="*/ 0 h 9176580"/>
                <a:gd name="connsiteX5" fmla="*/ 4233562 w 7446647"/>
                <a:gd name="connsiteY5" fmla="*/ 2018965 h 9176580"/>
                <a:gd name="connsiteX6" fmla="*/ 6094715 w 7446647"/>
                <a:gd name="connsiteY6" fmla="*/ 2173914 h 9176580"/>
                <a:gd name="connsiteX7" fmla="*/ 6047005 w 7446647"/>
                <a:gd name="connsiteY7" fmla="*/ 3853093 h 9176580"/>
                <a:gd name="connsiteX8" fmla="*/ 7446647 w 7446647"/>
                <a:gd name="connsiteY8" fmla="*/ 2787112 h 9176580"/>
                <a:gd name="connsiteX9" fmla="*/ 5929457 w 7446647"/>
                <a:gd name="connsiteY9" fmla="*/ 5647822 h 9176580"/>
                <a:gd name="connsiteX10" fmla="*/ 7074863 w 7446647"/>
                <a:gd name="connsiteY10" fmla="*/ 6802712 h 9176580"/>
                <a:gd name="connsiteX11" fmla="*/ 5823168 w 7446647"/>
                <a:gd name="connsiteY11" fmla="*/ 7043687 h 9176580"/>
                <a:gd name="connsiteX12" fmla="*/ 5507671 w 7446647"/>
                <a:gd name="connsiteY12" fmla="*/ 9010831 h 9176580"/>
                <a:gd name="connsiteX13" fmla="*/ 4276898 w 7446647"/>
                <a:gd name="connsiteY13" fmla="*/ 7470207 h 9176580"/>
                <a:gd name="connsiteX14" fmla="*/ 3863895 w 7446647"/>
                <a:gd name="connsiteY14" fmla="*/ 9176580 h 9176580"/>
                <a:gd name="connsiteX15" fmla="*/ 2997826 w 7446647"/>
                <a:gd name="connsiteY15" fmla="*/ 8142498 h 9176580"/>
                <a:gd name="connsiteX16" fmla="*/ 1633074 w 7446647"/>
                <a:gd name="connsiteY16" fmla="*/ 8673811 h 9176580"/>
                <a:gd name="connsiteX17" fmla="*/ 1623479 w 7446647"/>
                <a:gd name="connsiteY17" fmla="*/ 7024000 h 9176580"/>
                <a:gd name="connsiteX18" fmla="*/ 0 w 7446647"/>
                <a:gd name="connsiteY18" fmla="*/ 7300221 h 9176580"/>
                <a:gd name="connsiteX19" fmla="*/ 300381 w 7446647"/>
                <a:gd name="connsiteY19" fmla="*/ 6141209 h 9176580"/>
                <a:gd name="connsiteX0" fmla="*/ 300381 w 7446647"/>
                <a:gd name="connsiteY0" fmla="*/ 6141209 h 9176580"/>
                <a:gd name="connsiteX1" fmla="*/ 962986 w 7446647"/>
                <a:gd name="connsiteY1" fmla="*/ 4706517 h 9176580"/>
                <a:gd name="connsiteX2" fmla="*/ 1497752 w 7446647"/>
                <a:gd name="connsiteY2" fmla="*/ 3433684 h 9176580"/>
                <a:gd name="connsiteX3" fmla="*/ 2997826 w 7446647"/>
                <a:gd name="connsiteY3" fmla="*/ 2705227 h 9176580"/>
                <a:gd name="connsiteX4" fmla="*/ 2963143 w 7446647"/>
                <a:gd name="connsiteY4" fmla="*/ 2692870 h 9176580"/>
                <a:gd name="connsiteX5" fmla="*/ 4053081 w 7446647"/>
                <a:gd name="connsiteY5" fmla="*/ 0 h 9176580"/>
                <a:gd name="connsiteX6" fmla="*/ 4233562 w 7446647"/>
                <a:gd name="connsiteY6" fmla="*/ 2018965 h 9176580"/>
                <a:gd name="connsiteX7" fmla="*/ 6094715 w 7446647"/>
                <a:gd name="connsiteY7" fmla="*/ 2173914 h 9176580"/>
                <a:gd name="connsiteX8" fmla="*/ 6047005 w 7446647"/>
                <a:gd name="connsiteY8" fmla="*/ 3853093 h 9176580"/>
                <a:gd name="connsiteX9" fmla="*/ 7446647 w 7446647"/>
                <a:gd name="connsiteY9" fmla="*/ 2787112 h 9176580"/>
                <a:gd name="connsiteX10" fmla="*/ 5929457 w 7446647"/>
                <a:gd name="connsiteY10" fmla="*/ 5647822 h 9176580"/>
                <a:gd name="connsiteX11" fmla="*/ 7074863 w 7446647"/>
                <a:gd name="connsiteY11" fmla="*/ 6802712 h 9176580"/>
                <a:gd name="connsiteX12" fmla="*/ 5823168 w 7446647"/>
                <a:gd name="connsiteY12" fmla="*/ 7043687 h 9176580"/>
                <a:gd name="connsiteX13" fmla="*/ 5507671 w 7446647"/>
                <a:gd name="connsiteY13" fmla="*/ 9010831 h 9176580"/>
                <a:gd name="connsiteX14" fmla="*/ 4276898 w 7446647"/>
                <a:gd name="connsiteY14" fmla="*/ 7470207 h 9176580"/>
                <a:gd name="connsiteX15" fmla="*/ 3863895 w 7446647"/>
                <a:gd name="connsiteY15" fmla="*/ 9176580 h 9176580"/>
                <a:gd name="connsiteX16" fmla="*/ 2997826 w 7446647"/>
                <a:gd name="connsiteY16" fmla="*/ 8142498 h 9176580"/>
                <a:gd name="connsiteX17" fmla="*/ 1633074 w 7446647"/>
                <a:gd name="connsiteY17" fmla="*/ 8673811 h 9176580"/>
                <a:gd name="connsiteX18" fmla="*/ 1623479 w 7446647"/>
                <a:gd name="connsiteY18" fmla="*/ 7024000 h 9176580"/>
                <a:gd name="connsiteX19" fmla="*/ 0 w 7446647"/>
                <a:gd name="connsiteY19" fmla="*/ 7300221 h 9176580"/>
                <a:gd name="connsiteX20" fmla="*/ 300381 w 7446647"/>
                <a:gd name="connsiteY20" fmla="*/ 6141209 h 9176580"/>
                <a:gd name="connsiteX0" fmla="*/ 300381 w 7446647"/>
                <a:gd name="connsiteY0" fmla="*/ 6141209 h 9176580"/>
                <a:gd name="connsiteX1" fmla="*/ 962986 w 7446647"/>
                <a:gd name="connsiteY1" fmla="*/ 4706517 h 9176580"/>
                <a:gd name="connsiteX2" fmla="*/ 1497752 w 7446647"/>
                <a:gd name="connsiteY2" fmla="*/ 3433684 h 9176580"/>
                <a:gd name="connsiteX3" fmla="*/ 2997826 w 7446647"/>
                <a:gd name="connsiteY3" fmla="*/ 2705227 h 9176580"/>
                <a:gd name="connsiteX4" fmla="*/ 4053081 w 7446647"/>
                <a:gd name="connsiteY4" fmla="*/ 0 h 9176580"/>
                <a:gd name="connsiteX5" fmla="*/ 4233562 w 7446647"/>
                <a:gd name="connsiteY5" fmla="*/ 2018965 h 9176580"/>
                <a:gd name="connsiteX6" fmla="*/ 6094715 w 7446647"/>
                <a:gd name="connsiteY6" fmla="*/ 2173914 h 9176580"/>
                <a:gd name="connsiteX7" fmla="*/ 6047005 w 7446647"/>
                <a:gd name="connsiteY7" fmla="*/ 3853093 h 9176580"/>
                <a:gd name="connsiteX8" fmla="*/ 7446647 w 7446647"/>
                <a:gd name="connsiteY8" fmla="*/ 2787112 h 9176580"/>
                <a:gd name="connsiteX9" fmla="*/ 5929457 w 7446647"/>
                <a:gd name="connsiteY9" fmla="*/ 5647822 h 9176580"/>
                <a:gd name="connsiteX10" fmla="*/ 7074863 w 7446647"/>
                <a:gd name="connsiteY10" fmla="*/ 6802712 h 9176580"/>
                <a:gd name="connsiteX11" fmla="*/ 5823168 w 7446647"/>
                <a:gd name="connsiteY11" fmla="*/ 7043687 h 9176580"/>
                <a:gd name="connsiteX12" fmla="*/ 5507671 w 7446647"/>
                <a:gd name="connsiteY12" fmla="*/ 9010831 h 9176580"/>
                <a:gd name="connsiteX13" fmla="*/ 4276898 w 7446647"/>
                <a:gd name="connsiteY13" fmla="*/ 7470207 h 9176580"/>
                <a:gd name="connsiteX14" fmla="*/ 3863895 w 7446647"/>
                <a:gd name="connsiteY14" fmla="*/ 9176580 h 9176580"/>
                <a:gd name="connsiteX15" fmla="*/ 2997826 w 7446647"/>
                <a:gd name="connsiteY15" fmla="*/ 8142498 h 9176580"/>
                <a:gd name="connsiteX16" fmla="*/ 1633074 w 7446647"/>
                <a:gd name="connsiteY16" fmla="*/ 8673811 h 9176580"/>
                <a:gd name="connsiteX17" fmla="*/ 1623479 w 7446647"/>
                <a:gd name="connsiteY17" fmla="*/ 7024000 h 9176580"/>
                <a:gd name="connsiteX18" fmla="*/ 0 w 7446647"/>
                <a:gd name="connsiteY18" fmla="*/ 7300221 h 9176580"/>
                <a:gd name="connsiteX19" fmla="*/ 300381 w 7446647"/>
                <a:gd name="connsiteY19" fmla="*/ 6141209 h 9176580"/>
                <a:gd name="connsiteX0" fmla="*/ 300381 w 7446647"/>
                <a:gd name="connsiteY0" fmla="*/ 6141209 h 9176580"/>
                <a:gd name="connsiteX1" fmla="*/ 962986 w 7446647"/>
                <a:gd name="connsiteY1" fmla="*/ 4706517 h 9176580"/>
                <a:gd name="connsiteX2" fmla="*/ 2997826 w 7446647"/>
                <a:gd name="connsiteY2" fmla="*/ 2705227 h 9176580"/>
                <a:gd name="connsiteX3" fmla="*/ 4053081 w 7446647"/>
                <a:gd name="connsiteY3" fmla="*/ 0 h 9176580"/>
                <a:gd name="connsiteX4" fmla="*/ 4233562 w 7446647"/>
                <a:gd name="connsiteY4" fmla="*/ 2018965 h 9176580"/>
                <a:gd name="connsiteX5" fmla="*/ 6094715 w 7446647"/>
                <a:gd name="connsiteY5" fmla="*/ 2173914 h 9176580"/>
                <a:gd name="connsiteX6" fmla="*/ 6047005 w 7446647"/>
                <a:gd name="connsiteY6" fmla="*/ 3853093 h 9176580"/>
                <a:gd name="connsiteX7" fmla="*/ 7446647 w 7446647"/>
                <a:gd name="connsiteY7" fmla="*/ 2787112 h 9176580"/>
                <a:gd name="connsiteX8" fmla="*/ 5929457 w 7446647"/>
                <a:gd name="connsiteY8" fmla="*/ 5647822 h 9176580"/>
                <a:gd name="connsiteX9" fmla="*/ 7074863 w 7446647"/>
                <a:gd name="connsiteY9" fmla="*/ 6802712 h 9176580"/>
                <a:gd name="connsiteX10" fmla="*/ 5823168 w 7446647"/>
                <a:gd name="connsiteY10" fmla="*/ 7043687 h 9176580"/>
                <a:gd name="connsiteX11" fmla="*/ 5507671 w 7446647"/>
                <a:gd name="connsiteY11" fmla="*/ 9010831 h 9176580"/>
                <a:gd name="connsiteX12" fmla="*/ 4276898 w 7446647"/>
                <a:gd name="connsiteY12" fmla="*/ 7470207 h 9176580"/>
                <a:gd name="connsiteX13" fmla="*/ 3863895 w 7446647"/>
                <a:gd name="connsiteY13" fmla="*/ 9176580 h 9176580"/>
                <a:gd name="connsiteX14" fmla="*/ 2997826 w 7446647"/>
                <a:gd name="connsiteY14" fmla="*/ 8142498 h 9176580"/>
                <a:gd name="connsiteX15" fmla="*/ 1633074 w 7446647"/>
                <a:gd name="connsiteY15" fmla="*/ 8673811 h 9176580"/>
                <a:gd name="connsiteX16" fmla="*/ 1623479 w 7446647"/>
                <a:gd name="connsiteY16" fmla="*/ 7024000 h 9176580"/>
                <a:gd name="connsiteX17" fmla="*/ 0 w 7446647"/>
                <a:gd name="connsiteY17" fmla="*/ 7300221 h 9176580"/>
                <a:gd name="connsiteX18" fmla="*/ 300381 w 7446647"/>
                <a:gd name="connsiteY18" fmla="*/ 6141209 h 9176580"/>
                <a:gd name="connsiteX0" fmla="*/ 300381 w 7446647"/>
                <a:gd name="connsiteY0" fmla="*/ 6141209 h 9176580"/>
                <a:gd name="connsiteX1" fmla="*/ 2997826 w 7446647"/>
                <a:gd name="connsiteY1" fmla="*/ 2705227 h 9176580"/>
                <a:gd name="connsiteX2" fmla="*/ 4053081 w 7446647"/>
                <a:gd name="connsiteY2" fmla="*/ 0 h 9176580"/>
                <a:gd name="connsiteX3" fmla="*/ 4233562 w 7446647"/>
                <a:gd name="connsiteY3" fmla="*/ 2018965 h 9176580"/>
                <a:gd name="connsiteX4" fmla="*/ 6094715 w 7446647"/>
                <a:gd name="connsiteY4" fmla="*/ 2173914 h 9176580"/>
                <a:gd name="connsiteX5" fmla="*/ 6047005 w 7446647"/>
                <a:gd name="connsiteY5" fmla="*/ 3853093 h 9176580"/>
                <a:gd name="connsiteX6" fmla="*/ 7446647 w 7446647"/>
                <a:gd name="connsiteY6" fmla="*/ 2787112 h 9176580"/>
                <a:gd name="connsiteX7" fmla="*/ 5929457 w 7446647"/>
                <a:gd name="connsiteY7" fmla="*/ 5647822 h 9176580"/>
                <a:gd name="connsiteX8" fmla="*/ 7074863 w 7446647"/>
                <a:gd name="connsiteY8" fmla="*/ 6802712 h 9176580"/>
                <a:gd name="connsiteX9" fmla="*/ 5823168 w 7446647"/>
                <a:gd name="connsiteY9" fmla="*/ 7043687 h 9176580"/>
                <a:gd name="connsiteX10" fmla="*/ 5507671 w 7446647"/>
                <a:gd name="connsiteY10" fmla="*/ 9010831 h 9176580"/>
                <a:gd name="connsiteX11" fmla="*/ 4276898 w 7446647"/>
                <a:gd name="connsiteY11" fmla="*/ 7470207 h 9176580"/>
                <a:gd name="connsiteX12" fmla="*/ 3863895 w 7446647"/>
                <a:gd name="connsiteY12" fmla="*/ 9176580 h 9176580"/>
                <a:gd name="connsiteX13" fmla="*/ 2997826 w 7446647"/>
                <a:gd name="connsiteY13" fmla="*/ 8142498 h 9176580"/>
                <a:gd name="connsiteX14" fmla="*/ 1633074 w 7446647"/>
                <a:gd name="connsiteY14" fmla="*/ 8673811 h 9176580"/>
                <a:gd name="connsiteX15" fmla="*/ 1623479 w 7446647"/>
                <a:gd name="connsiteY15" fmla="*/ 7024000 h 9176580"/>
                <a:gd name="connsiteX16" fmla="*/ 0 w 7446647"/>
                <a:gd name="connsiteY16" fmla="*/ 7300221 h 9176580"/>
                <a:gd name="connsiteX17" fmla="*/ 300381 w 7446647"/>
                <a:gd name="connsiteY17" fmla="*/ 6141209 h 9176580"/>
                <a:gd name="connsiteX0" fmla="*/ 0 w 7446647"/>
                <a:gd name="connsiteY0" fmla="*/ 7300221 h 9176580"/>
                <a:gd name="connsiteX1" fmla="*/ 2997826 w 7446647"/>
                <a:gd name="connsiteY1" fmla="*/ 2705227 h 9176580"/>
                <a:gd name="connsiteX2" fmla="*/ 4053081 w 7446647"/>
                <a:gd name="connsiteY2" fmla="*/ 0 h 9176580"/>
                <a:gd name="connsiteX3" fmla="*/ 4233562 w 7446647"/>
                <a:gd name="connsiteY3" fmla="*/ 2018965 h 9176580"/>
                <a:gd name="connsiteX4" fmla="*/ 6094715 w 7446647"/>
                <a:gd name="connsiteY4" fmla="*/ 2173914 h 9176580"/>
                <a:gd name="connsiteX5" fmla="*/ 6047005 w 7446647"/>
                <a:gd name="connsiteY5" fmla="*/ 3853093 h 9176580"/>
                <a:gd name="connsiteX6" fmla="*/ 7446647 w 7446647"/>
                <a:gd name="connsiteY6" fmla="*/ 2787112 h 9176580"/>
                <a:gd name="connsiteX7" fmla="*/ 5929457 w 7446647"/>
                <a:gd name="connsiteY7" fmla="*/ 5647822 h 9176580"/>
                <a:gd name="connsiteX8" fmla="*/ 7074863 w 7446647"/>
                <a:gd name="connsiteY8" fmla="*/ 6802712 h 9176580"/>
                <a:gd name="connsiteX9" fmla="*/ 5823168 w 7446647"/>
                <a:gd name="connsiteY9" fmla="*/ 7043687 h 9176580"/>
                <a:gd name="connsiteX10" fmla="*/ 5507671 w 7446647"/>
                <a:gd name="connsiteY10" fmla="*/ 9010831 h 9176580"/>
                <a:gd name="connsiteX11" fmla="*/ 4276898 w 7446647"/>
                <a:gd name="connsiteY11" fmla="*/ 7470207 h 9176580"/>
                <a:gd name="connsiteX12" fmla="*/ 3863895 w 7446647"/>
                <a:gd name="connsiteY12" fmla="*/ 9176580 h 9176580"/>
                <a:gd name="connsiteX13" fmla="*/ 2997826 w 7446647"/>
                <a:gd name="connsiteY13" fmla="*/ 8142498 h 9176580"/>
                <a:gd name="connsiteX14" fmla="*/ 1633074 w 7446647"/>
                <a:gd name="connsiteY14" fmla="*/ 8673811 h 9176580"/>
                <a:gd name="connsiteX15" fmla="*/ 1623479 w 7446647"/>
                <a:gd name="connsiteY15" fmla="*/ 7024000 h 9176580"/>
                <a:gd name="connsiteX16" fmla="*/ 0 w 7446647"/>
                <a:gd name="connsiteY16" fmla="*/ 7300221 h 9176580"/>
                <a:gd name="connsiteX0" fmla="*/ 0 w 7446647"/>
                <a:gd name="connsiteY0" fmla="*/ 7300221 h 9176580"/>
                <a:gd name="connsiteX1" fmla="*/ 4053081 w 7446647"/>
                <a:gd name="connsiteY1" fmla="*/ 0 h 9176580"/>
                <a:gd name="connsiteX2" fmla="*/ 4233562 w 7446647"/>
                <a:gd name="connsiteY2" fmla="*/ 2018965 h 9176580"/>
                <a:gd name="connsiteX3" fmla="*/ 6094715 w 7446647"/>
                <a:gd name="connsiteY3" fmla="*/ 2173914 h 9176580"/>
                <a:gd name="connsiteX4" fmla="*/ 6047005 w 7446647"/>
                <a:gd name="connsiteY4" fmla="*/ 3853093 h 9176580"/>
                <a:gd name="connsiteX5" fmla="*/ 7446647 w 7446647"/>
                <a:gd name="connsiteY5" fmla="*/ 2787112 h 9176580"/>
                <a:gd name="connsiteX6" fmla="*/ 5929457 w 7446647"/>
                <a:gd name="connsiteY6" fmla="*/ 5647822 h 9176580"/>
                <a:gd name="connsiteX7" fmla="*/ 7074863 w 7446647"/>
                <a:gd name="connsiteY7" fmla="*/ 6802712 h 9176580"/>
                <a:gd name="connsiteX8" fmla="*/ 5823168 w 7446647"/>
                <a:gd name="connsiteY8" fmla="*/ 7043687 h 9176580"/>
                <a:gd name="connsiteX9" fmla="*/ 5507671 w 7446647"/>
                <a:gd name="connsiteY9" fmla="*/ 9010831 h 9176580"/>
                <a:gd name="connsiteX10" fmla="*/ 4276898 w 7446647"/>
                <a:gd name="connsiteY10" fmla="*/ 7470207 h 9176580"/>
                <a:gd name="connsiteX11" fmla="*/ 3863895 w 7446647"/>
                <a:gd name="connsiteY11" fmla="*/ 9176580 h 9176580"/>
                <a:gd name="connsiteX12" fmla="*/ 2997826 w 7446647"/>
                <a:gd name="connsiteY12" fmla="*/ 8142498 h 9176580"/>
                <a:gd name="connsiteX13" fmla="*/ 1633074 w 7446647"/>
                <a:gd name="connsiteY13" fmla="*/ 8673811 h 9176580"/>
                <a:gd name="connsiteX14" fmla="*/ 1623479 w 7446647"/>
                <a:gd name="connsiteY14" fmla="*/ 7024000 h 9176580"/>
                <a:gd name="connsiteX15" fmla="*/ 0 w 7446647"/>
                <a:gd name="connsiteY15" fmla="*/ 7300221 h 9176580"/>
                <a:gd name="connsiteX0" fmla="*/ 0 w 7446647"/>
                <a:gd name="connsiteY0" fmla="*/ 7987909 h 9864268"/>
                <a:gd name="connsiteX1" fmla="*/ 3700663 w 7446647"/>
                <a:gd name="connsiteY1" fmla="*/ 0 h 9864268"/>
                <a:gd name="connsiteX2" fmla="*/ 4233562 w 7446647"/>
                <a:gd name="connsiteY2" fmla="*/ 2706653 h 9864268"/>
                <a:gd name="connsiteX3" fmla="*/ 6094715 w 7446647"/>
                <a:gd name="connsiteY3" fmla="*/ 2861602 h 9864268"/>
                <a:gd name="connsiteX4" fmla="*/ 6047005 w 7446647"/>
                <a:gd name="connsiteY4" fmla="*/ 4540781 h 9864268"/>
                <a:gd name="connsiteX5" fmla="*/ 7446647 w 7446647"/>
                <a:gd name="connsiteY5" fmla="*/ 3474800 h 9864268"/>
                <a:gd name="connsiteX6" fmla="*/ 5929457 w 7446647"/>
                <a:gd name="connsiteY6" fmla="*/ 6335510 h 9864268"/>
                <a:gd name="connsiteX7" fmla="*/ 7074863 w 7446647"/>
                <a:gd name="connsiteY7" fmla="*/ 7490400 h 9864268"/>
                <a:gd name="connsiteX8" fmla="*/ 5823168 w 7446647"/>
                <a:gd name="connsiteY8" fmla="*/ 7731375 h 9864268"/>
                <a:gd name="connsiteX9" fmla="*/ 5507671 w 7446647"/>
                <a:gd name="connsiteY9" fmla="*/ 9698519 h 9864268"/>
                <a:gd name="connsiteX10" fmla="*/ 4276898 w 7446647"/>
                <a:gd name="connsiteY10" fmla="*/ 8157895 h 9864268"/>
                <a:gd name="connsiteX11" fmla="*/ 3863895 w 7446647"/>
                <a:gd name="connsiteY11" fmla="*/ 9864268 h 9864268"/>
                <a:gd name="connsiteX12" fmla="*/ 2997826 w 7446647"/>
                <a:gd name="connsiteY12" fmla="*/ 8830186 h 9864268"/>
                <a:gd name="connsiteX13" fmla="*/ 1633074 w 7446647"/>
                <a:gd name="connsiteY13" fmla="*/ 9361499 h 9864268"/>
                <a:gd name="connsiteX14" fmla="*/ 1623479 w 7446647"/>
                <a:gd name="connsiteY14" fmla="*/ 7711688 h 9864268"/>
                <a:gd name="connsiteX15" fmla="*/ 0 w 7446647"/>
                <a:gd name="connsiteY15" fmla="*/ 7987909 h 9864268"/>
                <a:gd name="connsiteX0" fmla="*/ 0 w 7198053"/>
                <a:gd name="connsiteY0" fmla="*/ 6919864 h 9864268"/>
                <a:gd name="connsiteX1" fmla="*/ 3452069 w 7198053"/>
                <a:gd name="connsiteY1" fmla="*/ 0 h 9864268"/>
                <a:gd name="connsiteX2" fmla="*/ 3984968 w 7198053"/>
                <a:gd name="connsiteY2" fmla="*/ 2706653 h 9864268"/>
                <a:gd name="connsiteX3" fmla="*/ 5846121 w 7198053"/>
                <a:gd name="connsiteY3" fmla="*/ 2861602 h 9864268"/>
                <a:gd name="connsiteX4" fmla="*/ 5798411 w 7198053"/>
                <a:gd name="connsiteY4" fmla="*/ 4540781 h 9864268"/>
                <a:gd name="connsiteX5" fmla="*/ 7198053 w 7198053"/>
                <a:gd name="connsiteY5" fmla="*/ 3474800 h 9864268"/>
                <a:gd name="connsiteX6" fmla="*/ 5680863 w 7198053"/>
                <a:gd name="connsiteY6" fmla="*/ 6335510 h 9864268"/>
                <a:gd name="connsiteX7" fmla="*/ 6826269 w 7198053"/>
                <a:gd name="connsiteY7" fmla="*/ 7490400 h 9864268"/>
                <a:gd name="connsiteX8" fmla="*/ 5574574 w 7198053"/>
                <a:gd name="connsiteY8" fmla="*/ 7731375 h 9864268"/>
                <a:gd name="connsiteX9" fmla="*/ 5259077 w 7198053"/>
                <a:gd name="connsiteY9" fmla="*/ 9698519 h 9864268"/>
                <a:gd name="connsiteX10" fmla="*/ 4028304 w 7198053"/>
                <a:gd name="connsiteY10" fmla="*/ 8157895 h 9864268"/>
                <a:gd name="connsiteX11" fmla="*/ 3615301 w 7198053"/>
                <a:gd name="connsiteY11" fmla="*/ 9864268 h 9864268"/>
                <a:gd name="connsiteX12" fmla="*/ 2749232 w 7198053"/>
                <a:gd name="connsiteY12" fmla="*/ 8830186 h 9864268"/>
                <a:gd name="connsiteX13" fmla="*/ 1384480 w 7198053"/>
                <a:gd name="connsiteY13" fmla="*/ 9361499 h 9864268"/>
                <a:gd name="connsiteX14" fmla="*/ 1374885 w 7198053"/>
                <a:gd name="connsiteY14" fmla="*/ 7711688 h 9864268"/>
                <a:gd name="connsiteX15" fmla="*/ 0 w 7198053"/>
                <a:gd name="connsiteY15" fmla="*/ 6919864 h 9864268"/>
                <a:gd name="connsiteX0" fmla="*/ 0 w 7198053"/>
                <a:gd name="connsiteY0" fmla="*/ 7202113 h 10146517"/>
                <a:gd name="connsiteX1" fmla="*/ 2873282 w 7198053"/>
                <a:gd name="connsiteY1" fmla="*/ 1 h 10146517"/>
                <a:gd name="connsiteX2" fmla="*/ 3984968 w 7198053"/>
                <a:gd name="connsiteY2" fmla="*/ 2988902 h 10146517"/>
                <a:gd name="connsiteX3" fmla="*/ 5846121 w 7198053"/>
                <a:gd name="connsiteY3" fmla="*/ 3143851 h 10146517"/>
                <a:gd name="connsiteX4" fmla="*/ 5798411 w 7198053"/>
                <a:gd name="connsiteY4" fmla="*/ 4823030 h 10146517"/>
                <a:gd name="connsiteX5" fmla="*/ 7198053 w 7198053"/>
                <a:gd name="connsiteY5" fmla="*/ 3757049 h 10146517"/>
                <a:gd name="connsiteX6" fmla="*/ 5680863 w 7198053"/>
                <a:gd name="connsiteY6" fmla="*/ 6617759 h 10146517"/>
                <a:gd name="connsiteX7" fmla="*/ 6826269 w 7198053"/>
                <a:gd name="connsiteY7" fmla="*/ 7772649 h 10146517"/>
                <a:gd name="connsiteX8" fmla="*/ 5574574 w 7198053"/>
                <a:gd name="connsiteY8" fmla="*/ 8013624 h 10146517"/>
                <a:gd name="connsiteX9" fmla="*/ 5259077 w 7198053"/>
                <a:gd name="connsiteY9" fmla="*/ 9980768 h 10146517"/>
                <a:gd name="connsiteX10" fmla="*/ 4028304 w 7198053"/>
                <a:gd name="connsiteY10" fmla="*/ 8440144 h 10146517"/>
                <a:gd name="connsiteX11" fmla="*/ 3615301 w 7198053"/>
                <a:gd name="connsiteY11" fmla="*/ 10146517 h 10146517"/>
                <a:gd name="connsiteX12" fmla="*/ 2749232 w 7198053"/>
                <a:gd name="connsiteY12" fmla="*/ 9112435 h 10146517"/>
                <a:gd name="connsiteX13" fmla="*/ 1384480 w 7198053"/>
                <a:gd name="connsiteY13" fmla="*/ 9643748 h 10146517"/>
                <a:gd name="connsiteX14" fmla="*/ 1374885 w 7198053"/>
                <a:gd name="connsiteY14" fmla="*/ 7993937 h 10146517"/>
                <a:gd name="connsiteX15" fmla="*/ 0 w 7198053"/>
                <a:gd name="connsiteY15" fmla="*/ 7202113 h 10146517"/>
                <a:gd name="connsiteX0" fmla="*/ -1 w 7175945"/>
                <a:gd name="connsiteY0" fmla="*/ 7346602 h 10146516"/>
                <a:gd name="connsiteX1" fmla="*/ 2851174 w 7175945"/>
                <a:gd name="connsiteY1" fmla="*/ 0 h 10146516"/>
                <a:gd name="connsiteX2" fmla="*/ 3962860 w 7175945"/>
                <a:gd name="connsiteY2" fmla="*/ 2988901 h 10146516"/>
                <a:gd name="connsiteX3" fmla="*/ 5824013 w 7175945"/>
                <a:gd name="connsiteY3" fmla="*/ 3143850 h 10146516"/>
                <a:gd name="connsiteX4" fmla="*/ 5776303 w 7175945"/>
                <a:gd name="connsiteY4" fmla="*/ 4823029 h 10146516"/>
                <a:gd name="connsiteX5" fmla="*/ 7175945 w 7175945"/>
                <a:gd name="connsiteY5" fmla="*/ 3757048 h 10146516"/>
                <a:gd name="connsiteX6" fmla="*/ 5658755 w 7175945"/>
                <a:gd name="connsiteY6" fmla="*/ 6617758 h 10146516"/>
                <a:gd name="connsiteX7" fmla="*/ 6804161 w 7175945"/>
                <a:gd name="connsiteY7" fmla="*/ 7772648 h 10146516"/>
                <a:gd name="connsiteX8" fmla="*/ 5552466 w 7175945"/>
                <a:gd name="connsiteY8" fmla="*/ 8013623 h 10146516"/>
                <a:gd name="connsiteX9" fmla="*/ 5236969 w 7175945"/>
                <a:gd name="connsiteY9" fmla="*/ 9980767 h 10146516"/>
                <a:gd name="connsiteX10" fmla="*/ 4006196 w 7175945"/>
                <a:gd name="connsiteY10" fmla="*/ 8440143 h 10146516"/>
                <a:gd name="connsiteX11" fmla="*/ 3593193 w 7175945"/>
                <a:gd name="connsiteY11" fmla="*/ 10146516 h 10146516"/>
                <a:gd name="connsiteX12" fmla="*/ 2727124 w 7175945"/>
                <a:gd name="connsiteY12" fmla="*/ 9112434 h 10146516"/>
                <a:gd name="connsiteX13" fmla="*/ 1362372 w 7175945"/>
                <a:gd name="connsiteY13" fmla="*/ 9643747 h 10146516"/>
                <a:gd name="connsiteX14" fmla="*/ 1352777 w 7175945"/>
                <a:gd name="connsiteY14" fmla="*/ 7993936 h 10146516"/>
                <a:gd name="connsiteX15" fmla="*/ -1 w 7175945"/>
                <a:gd name="connsiteY15" fmla="*/ 7346602 h 10146516"/>
                <a:gd name="connsiteX0" fmla="*/ -1 w 7167101"/>
                <a:gd name="connsiteY0" fmla="*/ 7404398 h 10146516"/>
                <a:gd name="connsiteX1" fmla="*/ 2842330 w 7167101"/>
                <a:gd name="connsiteY1" fmla="*/ 0 h 10146516"/>
                <a:gd name="connsiteX2" fmla="*/ 3954016 w 7167101"/>
                <a:gd name="connsiteY2" fmla="*/ 2988901 h 10146516"/>
                <a:gd name="connsiteX3" fmla="*/ 5815169 w 7167101"/>
                <a:gd name="connsiteY3" fmla="*/ 3143850 h 10146516"/>
                <a:gd name="connsiteX4" fmla="*/ 5767459 w 7167101"/>
                <a:gd name="connsiteY4" fmla="*/ 4823029 h 10146516"/>
                <a:gd name="connsiteX5" fmla="*/ 7167101 w 7167101"/>
                <a:gd name="connsiteY5" fmla="*/ 3757048 h 10146516"/>
                <a:gd name="connsiteX6" fmla="*/ 5649911 w 7167101"/>
                <a:gd name="connsiteY6" fmla="*/ 6617758 h 10146516"/>
                <a:gd name="connsiteX7" fmla="*/ 6795317 w 7167101"/>
                <a:gd name="connsiteY7" fmla="*/ 7772648 h 10146516"/>
                <a:gd name="connsiteX8" fmla="*/ 5543622 w 7167101"/>
                <a:gd name="connsiteY8" fmla="*/ 8013623 h 10146516"/>
                <a:gd name="connsiteX9" fmla="*/ 5228125 w 7167101"/>
                <a:gd name="connsiteY9" fmla="*/ 9980767 h 10146516"/>
                <a:gd name="connsiteX10" fmla="*/ 3997352 w 7167101"/>
                <a:gd name="connsiteY10" fmla="*/ 8440143 h 10146516"/>
                <a:gd name="connsiteX11" fmla="*/ 3584349 w 7167101"/>
                <a:gd name="connsiteY11" fmla="*/ 10146516 h 10146516"/>
                <a:gd name="connsiteX12" fmla="*/ 2718280 w 7167101"/>
                <a:gd name="connsiteY12" fmla="*/ 9112434 h 10146516"/>
                <a:gd name="connsiteX13" fmla="*/ 1353528 w 7167101"/>
                <a:gd name="connsiteY13" fmla="*/ 9643747 h 10146516"/>
                <a:gd name="connsiteX14" fmla="*/ 1343933 w 7167101"/>
                <a:gd name="connsiteY14" fmla="*/ 7993936 h 10146516"/>
                <a:gd name="connsiteX15" fmla="*/ -1 w 7167101"/>
                <a:gd name="connsiteY15" fmla="*/ 7404398 h 10146516"/>
                <a:gd name="connsiteX0" fmla="*/ -1 w 7167101"/>
                <a:gd name="connsiteY0" fmla="*/ 7404398 h 10146516"/>
                <a:gd name="connsiteX1" fmla="*/ 1021720 w 7167101"/>
                <a:gd name="connsiteY1" fmla="*/ 4732640 h 10146516"/>
                <a:gd name="connsiteX2" fmla="*/ 2842330 w 7167101"/>
                <a:gd name="connsiteY2" fmla="*/ 0 h 10146516"/>
                <a:gd name="connsiteX3" fmla="*/ 3954016 w 7167101"/>
                <a:gd name="connsiteY3" fmla="*/ 2988901 h 10146516"/>
                <a:gd name="connsiteX4" fmla="*/ 5815169 w 7167101"/>
                <a:gd name="connsiteY4" fmla="*/ 3143850 h 10146516"/>
                <a:gd name="connsiteX5" fmla="*/ 5767459 w 7167101"/>
                <a:gd name="connsiteY5" fmla="*/ 4823029 h 10146516"/>
                <a:gd name="connsiteX6" fmla="*/ 7167101 w 7167101"/>
                <a:gd name="connsiteY6" fmla="*/ 3757048 h 10146516"/>
                <a:gd name="connsiteX7" fmla="*/ 5649911 w 7167101"/>
                <a:gd name="connsiteY7" fmla="*/ 6617758 h 10146516"/>
                <a:gd name="connsiteX8" fmla="*/ 6795317 w 7167101"/>
                <a:gd name="connsiteY8" fmla="*/ 7772648 h 10146516"/>
                <a:gd name="connsiteX9" fmla="*/ 5543622 w 7167101"/>
                <a:gd name="connsiteY9" fmla="*/ 8013623 h 10146516"/>
                <a:gd name="connsiteX10" fmla="*/ 5228125 w 7167101"/>
                <a:gd name="connsiteY10" fmla="*/ 9980767 h 10146516"/>
                <a:gd name="connsiteX11" fmla="*/ 3997352 w 7167101"/>
                <a:gd name="connsiteY11" fmla="*/ 8440143 h 10146516"/>
                <a:gd name="connsiteX12" fmla="*/ 3584349 w 7167101"/>
                <a:gd name="connsiteY12" fmla="*/ 10146516 h 10146516"/>
                <a:gd name="connsiteX13" fmla="*/ 2718280 w 7167101"/>
                <a:gd name="connsiteY13" fmla="*/ 9112434 h 10146516"/>
                <a:gd name="connsiteX14" fmla="*/ 1353528 w 7167101"/>
                <a:gd name="connsiteY14" fmla="*/ 9643747 h 10146516"/>
                <a:gd name="connsiteX15" fmla="*/ 1343933 w 7167101"/>
                <a:gd name="connsiteY15" fmla="*/ 7993936 h 10146516"/>
                <a:gd name="connsiteX16" fmla="*/ -1 w 7167101"/>
                <a:gd name="connsiteY16" fmla="*/ 7404398 h 10146516"/>
                <a:gd name="connsiteX0" fmla="*/ -1 w 7167101"/>
                <a:gd name="connsiteY0" fmla="*/ 7404398 h 10146516"/>
                <a:gd name="connsiteX1" fmla="*/ 173021 w 7167101"/>
                <a:gd name="connsiteY1" fmla="*/ 4096883 h 10146516"/>
                <a:gd name="connsiteX2" fmla="*/ 2842330 w 7167101"/>
                <a:gd name="connsiteY2" fmla="*/ 0 h 10146516"/>
                <a:gd name="connsiteX3" fmla="*/ 3954016 w 7167101"/>
                <a:gd name="connsiteY3" fmla="*/ 2988901 h 10146516"/>
                <a:gd name="connsiteX4" fmla="*/ 5815169 w 7167101"/>
                <a:gd name="connsiteY4" fmla="*/ 3143850 h 10146516"/>
                <a:gd name="connsiteX5" fmla="*/ 5767459 w 7167101"/>
                <a:gd name="connsiteY5" fmla="*/ 4823029 h 10146516"/>
                <a:gd name="connsiteX6" fmla="*/ 7167101 w 7167101"/>
                <a:gd name="connsiteY6" fmla="*/ 3757048 h 10146516"/>
                <a:gd name="connsiteX7" fmla="*/ 5649911 w 7167101"/>
                <a:gd name="connsiteY7" fmla="*/ 6617758 h 10146516"/>
                <a:gd name="connsiteX8" fmla="*/ 6795317 w 7167101"/>
                <a:gd name="connsiteY8" fmla="*/ 7772648 h 10146516"/>
                <a:gd name="connsiteX9" fmla="*/ 5543622 w 7167101"/>
                <a:gd name="connsiteY9" fmla="*/ 8013623 h 10146516"/>
                <a:gd name="connsiteX10" fmla="*/ 5228125 w 7167101"/>
                <a:gd name="connsiteY10" fmla="*/ 9980767 h 10146516"/>
                <a:gd name="connsiteX11" fmla="*/ 3997352 w 7167101"/>
                <a:gd name="connsiteY11" fmla="*/ 8440143 h 10146516"/>
                <a:gd name="connsiteX12" fmla="*/ 3584349 w 7167101"/>
                <a:gd name="connsiteY12" fmla="*/ 10146516 h 10146516"/>
                <a:gd name="connsiteX13" fmla="*/ 2718280 w 7167101"/>
                <a:gd name="connsiteY13" fmla="*/ 9112434 h 10146516"/>
                <a:gd name="connsiteX14" fmla="*/ 1353528 w 7167101"/>
                <a:gd name="connsiteY14" fmla="*/ 9643747 h 10146516"/>
                <a:gd name="connsiteX15" fmla="*/ 1343933 w 7167101"/>
                <a:gd name="connsiteY15" fmla="*/ 7993936 h 10146516"/>
                <a:gd name="connsiteX16" fmla="*/ -1 w 7167101"/>
                <a:gd name="connsiteY16" fmla="*/ 7404398 h 10146516"/>
                <a:gd name="connsiteX0" fmla="*/ -1 w 7167101"/>
                <a:gd name="connsiteY0" fmla="*/ 7404398 h 10146516"/>
                <a:gd name="connsiteX1" fmla="*/ 303908 w 7167101"/>
                <a:gd name="connsiteY1" fmla="*/ 4303707 h 10146516"/>
                <a:gd name="connsiteX2" fmla="*/ 2842330 w 7167101"/>
                <a:gd name="connsiteY2" fmla="*/ 0 h 10146516"/>
                <a:gd name="connsiteX3" fmla="*/ 3954016 w 7167101"/>
                <a:gd name="connsiteY3" fmla="*/ 2988901 h 10146516"/>
                <a:gd name="connsiteX4" fmla="*/ 5815169 w 7167101"/>
                <a:gd name="connsiteY4" fmla="*/ 3143850 h 10146516"/>
                <a:gd name="connsiteX5" fmla="*/ 5767459 w 7167101"/>
                <a:gd name="connsiteY5" fmla="*/ 4823029 h 10146516"/>
                <a:gd name="connsiteX6" fmla="*/ 7167101 w 7167101"/>
                <a:gd name="connsiteY6" fmla="*/ 3757048 h 10146516"/>
                <a:gd name="connsiteX7" fmla="*/ 5649911 w 7167101"/>
                <a:gd name="connsiteY7" fmla="*/ 6617758 h 10146516"/>
                <a:gd name="connsiteX8" fmla="*/ 6795317 w 7167101"/>
                <a:gd name="connsiteY8" fmla="*/ 7772648 h 10146516"/>
                <a:gd name="connsiteX9" fmla="*/ 5543622 w 7167101"/>
                <a:gd name="connsiteY9" fmla="*/ 8013623 h 10146516"/>
                <a:gd name="connsiteX10" fmla="*/ 5228125 w 7167101"/>
                <a:gd name="connsiteY10" fmla="*/ 9980767 h 10146516"/>
                <a:gd name="connsiteX11" fmla="*/ 3997352 w 7167101"/>
                <a:gd name="connsiteY11" fmla="*/ 8440143 h 10146516"/>
                <a:gd name="connsiteX12" fmla="*/ 3584349 w 7167101"/>
                <a:gd name="connsiteY12" fmla="*/ 10146516 h 10146516"/>
                <a:gd name="connsiteX13" fmla="*/ 2718280 w 7167101"/>
                <a:gd name="connsiteY13" fmla="*/ 9112434 h 10146516"/>
                <a:gd name="connsiteX14" fmla="*/ 1353528 w 7167101"/>
                <a:gd name="connsiteY14" fmla="*/ 9643747 h 10146516"/>
                <a:gd name="connsiteX15" fmla="*/ 1343933 w 7167101"/>
                <a:gd name="connsiteY15" fmla="*/ 7993936 h 10146516"/>
                <a:gd name="connsiteX16" fmla="*/ -1 w 7167101"/>
                <a:gd name="connsiteY16" fmla="*/ 7404398 h 10146516"/>
                <a:gd name="connsiteX0" fmla="*/ -1 w 7167101"/>
                <a:gd name="connsiteY0" fmla="*/ 7404398 h 10146516"/>
                <a:gd name="connsiteX1" fmla="*/ 162863 w 7167101"/>
                <a:gd name="connsiteY1" fmla="*/ 6069171 h 10146516"/>
                <a:gd name="connsiteX2" fmla="*/ 303908 w 7167101"/>
                <a:gd name="connsiteY2" fmla="*/ 4303707 h 10146516"/>
                <a:gd name="connsiteX3" fmla="*/ 2842330 w 7167101"/>
                <a:gd name="connsiteY3" fmla="*/ 0 h 10146516"/>
                <a:gd name="connsiteX4" fmla="*/ 3954016 w 7167101"/>
                <a:gd name="connsiteY4" fmla="*/ 2988901 h 10146516"/>
                <a:gd name="connsiteX5" fmla="*/ 5815169 w 7167101"/>
                <a:gd name="connsiteY5" fmla="*/ 3143850 h 10146516"/>
                <a:gd name="connsiteX6" fmla="*/ 5767459 w 7167101"/>
                <a:gd name="connsiteY6" fmla="*/ 4823029 h 10146516"/>
                <a:gd name="connsiteX7" fmla="*/ 7167101 w 7167101"/>
                <a:gd name="connsiteY7" fmla="*/ 3757048 h 10146516"/>
                <a:gd name="connsiteX8" fmla="*/ 5649911 w 7167101"/>
                <a:gd name="connsiteY8" fmla="*/ 6617758 h 10146516"/>
                <a:gd name="connsiteX9" fmla="*/ 6795317 w 7167101"/>
                <a:gd name="connsiteY9" fmla="*/ 7772648 h 10146516"/>
                <a:gd name="connsiteX10" fmla="*/ 5543622 w 7167101"/>
                <a:gd name="connsiteY10" fmla="*/ 8013623 h 10146516"/>
                <a:gd name="connsiteX11" fmla="*/ 5228125 w 7167101"/>
                <a:gd name="connsiteY11" fmla="*/ 9980767 h 10146516"/>
                <a:gd name="connsiteX12" fmla="*/ 3997352 w 7167101"/>
                <a:gd name="connsiteY12" fmla="*/ 8440143 h 10146516"/>
                <a:gd name="connsiteX13" fmla="*/ 3584349 w 7167101"/>
                <a:gd name="connsiteY13" fmla="*/ 10146516 h 10146516"/>
                <a:gd name="connsiteX14" fmla="*/ 2718280 w 7167101"/>
                <a:gd name="connsiteY14" fmla="*/ 9112434 h 10146516"/>
                <a:gd name="connsiteX15" fmla="*/ 1353528 w 7167101"/>
                <a:gd name="connsiteY15" fmla="*/ 9643747 h 10146516"/>
                <a:gd name="connsiteX16" fmla="*/ 1343933 w 7167101"/>
                <a:gd name="connsiteY16" fmla="*/ 7993936 h 10146516"/>
                <a:gd name="connsiteX17" fmla="*/ -1 w 7167101"/>
                <a:gd name="connsiteY17" fmla="*/ 7404398 h 10146516"/>
                <a:gd name="connsiteX0" fmla="*/ -1 w 7167101"/>
                <a:gd name="connsiteY0" fmla="*/ 7404398 h 10146516"/>
                <a:gd name="connsiteX1" fmla="*/ 894987 w 7167101"/>
                <a:gd name="connsiteY1" fmla="*/ 5942980 h 10146516"/>
                <a:gd name="connsiteX2" fmla="*/ 303908 w 7167101"/>
                <a:gd name="connsiteY2" fmla="*/ 4303707 h 10146516"/>
                <a:gd name="connsiteX3" fmla="*/ 2842330 w 7167101"/>
                <a:gd name="connsiteY3" fmla="*/ 0 h 10146516"/>
                <a:gd name="connsiteX4" fmla="*/ 3954016 w 7167101"/>
                <a:gd name="connsiteY4" fmla="*/ 2988901 h 10146516"/>
                <a:gd name="connsiteX5" fmla="*/ 5815169 w 7167101"/>
                <a:gd name="connsiteY5" fmla="*/ 3143850 h 10146516"/>
                <a:gd name="connsiteX6" fmla="*/ 5767459 w 7167101"/>
                <a:gd name="connsiteY6" fmla="*/ 4823029 h 10146516"/>
                <a:gd name="connsiteX7" fmla="*/ 7167101 w 7167101"/>
                <a:gd name="connsiteY7" fmla="*/ 3757048 h 10146516"/>
                <a:gd name="connsiteX8" fmla="*/ 5649911 w 7167101"/>
                <a:gd name="connsiteY8" fmla="*/ 6617758 h 10146516"/>
                <a:gd name="connsiteX9" fmla="*/ 6795317 w 7167101"/>
                <a:gd name="connsiteY9" fmla="*/ 7772648 h 10146516"/>
                <a:gd name="connsiteX10" fmla="*/ 5543622 w 7167101"/>
                <a:gd name="connsiteY10" fmla="*/ 8013623 h 10146516"/>
                <a:gd name="connsiteX11" fmla="*/ 5228125 w 7167101"/>
                <a:gd name="connsiteY11" fmla="*/ 9980767 h 10146516"/>
                <a:gd name="connsiteX12" fmla="*/ 3997352 w 7167101"/>
                <a:gd name="connsiteY12" fmla="*/ 8440143 h 10146516"/>
                <a:gd name="connsiteX13" fmla="*/ 3584349 w 7167101"/>
                <a:gd name="connsiteY13" fmla="*/ 10146516 h 10146516"/>
                <a:gd name="connsiteX14" fmla="*/ 2718280 w 7167101"/>
                <a:gd name="connsiteY14" fmla="*/ 9112434 h 10146516"/>
                <a:gd name="connsiteX15" fmla="*/ 1353528 w 7167101"/>
                <a:gd name="connsiteY15" fmla="*/ 9643747 h 10146516"/>
                <a:gd name="connsiteX16" fmla="*/ 1343933 w 7167101"/>
                <a:gd name="connsiteY16" fmla="*/ 7993936 h 10146516"/>
                <a:gd name="connsiteX17" fmla="*/ -1 w 7167101"/>
                <a:gd name="connsiteY17" fmla="*/ 7404398 h 10146516"/>
                <a:gd name="connsiteX0" fmla="*/ -1 w 7167101"/>
                <a:gd name="connsiteY0" fmla="*/ 7404398 h 10146516"/>
                <a:gd name="connsiteX1" fmla="*/ 1287433 w 7167101"/>
                <a:gd name="connsiteY1" fmla="*/ 5542662 h 10146516"/>
                <a:gd name="connsiteX2" fmla="*/ 303908 w 7167101"/>
                <a:gd name="connsiteY2" fmla="*/ 4303707 h 10146516"/>
                <a:gd name="connsiteX3" fmla="*/ 2842330 w 7167101"/>
                <a:gd name="connsiteY3" fmla="*/ 0 h 10146516"/>
                <a:gd name="connsiteX4" fmla="*/ 3954016 w 7167101"/>
                <a:gd name="connsiteY4" fmla="*/ 2988901 h 10146516"/>
                <a:gd name="connsiteX5" fmla="*/ 5815169 w 7167101"/>
                <a:gd name="connsiteY5" fmla="*/ 3143850 h 10146516"/>
                <a:gd name="connsiteX6" fmla="*/ 5767459 w 7167101"/>
                <a:gd name="connsiteY6" fmla="*/ 4823029 h 10146516"/>
                <a:gd name="connsiteX7" fmla="*/ 7167101 w 7167101"/>
                <a:gd name="connsiteY7" fmla="*/ 3757048 h 10146516"/>
                <a:gd name="connsiteX8" fmla="*/ 5649911 w 7167101"/>
                <a:gd name="connsiteY8" fmla="*/ 6617758 h 10146516"/>
                <a:gd name="connsiteX9" fmla="*/ 6795317 w 7167101"/>
                <a:gd name="connsiteY9" fmla="*/ 7772648 h 10146516"/>
                <a:gd name="connsiteX10" fmla="*/ 5543622 w 7167101"/>
                <a:gd name="connsiteY10" fmla="*/ 8013623 h 10146516"/>
                <a:gd name="connsiteX11" fmla="*/ 5228125 w 7167101"/>
                <a:gd name="connsiteY11" fmla="*/ 9980767 h 10146516"/>
                <a:gd name="connsiteX12" fmla="*/ 3997352 w 7167101"/>
                <a:gd name="connsiteY12" fmla="*/ 8440143 h 10146516"/>
                <a:gd name="connsiteX13" fmla="*/ 3584349 w 7167101"/>
                <a:gd name="connsiteY13" fmla="*/ 10146516 h 10146516"/>
                <a:gd name="connsiteX14" fmla="*/ 2718280 w 7167101"/>
                <a:gd name="connsiteY14" fmla="*/ 9112434 h 10146516"/>
                <a:gd name="connsiteX15" fmla="*/ 1353528 w 7167101"/>
                <a:gd name="connsiteY15" fmla="*/ 9643747 h 10146516"/>
                <a:gd name="connsiteX16" fmla="*/ 1343933 w 7167101"/>
                <a:gd name="connsiteY16" fmla="*/ 7993936 h 10146516"/>
                <a:gd name="connsiteX17" fmla="*/ -1 w 7167101"/>
                <a:gd name="connsiteY17" fmla="*/ 7404398 h 10146516"/>
                <a:gd name="connsiteX0" fmla="*/ -1 w 7167101"/>
                <a:gd name="connsiteY0" fmla="*/ 7404398 h 10146516"/>
                <a:gd name="connsiteX1" fmla="*/ 1287433 w 7167101"/>
                <a:gd name="connsiteY1" fmla="*/ 5542662 h 10146516"/>
                <a:gd name="connsiteX2" fmla="*/ 303908 w 7167101"/>
                <a:gd name="connsiteY2" fmla="*/ 4303707 h 10146516"/>
                <a:gd name="connsiteX3" fmla="*/ 1920560 w 7167101"/>
                <a:gd name="connsiteY3" fmla="*/ 1433437 h 10146516"/>
                <a:gd name="connsiteX4" fmla="*/ 2842330 w 7167101"/>
                <a:gd name="connsiteY4" fmla="*/ 0 h 10146516"/>
                <a:gd name="connsiteX5" fmla="*/ 3954016 w 7167101"/>
                <a:gd name="connsiteY5" fmla="*/ 2988901 h 10146516"/>
                <a:gd name="connsiteX6" fmla="*/ 5815169 w 7167101"/>
                <a:gd name="connsiteY6" fmla="*/ 3143850 h 10146516"/>
                <a:gd name="connsiteX7" fmla="*/ 5767459 w 7167101"/>
                <a:gd name="connsiteY7" fmla="*/ 4823029 h 10146516"/>
                <a:gd name="connsiteX8" fmla="*/ 7167101 w 7167101"/>
                <a:gd name="connsiteY8" fmla="*/ 3757048 h 10146516"/>
                <a:gd name="connsiteX9" fmla="*/ 5649911 w 7167101"/>
                <a:gd name="connsiteY9" fmla="*/ 6617758 h 10146516"/>
                <a:gd name="connsiteX10" fmla="*/ 6795317 w 7167101"/>
                <a:gd name="connsiteY10" fmla="*/ 7772648 h 10146516"/>
                <a:gd name="connsiteX11" fmla="*/ 5543622 w 7167101"/>
                <a:gd name="connsiteY11" fmla="*/ 8013623 h 10146516"/>
                <a:gd name="connsiteX12" fmla="*/ 5228125 w 7167101"/>
                <a:gd name="connsiteY12" fmla="*/ 9980767 h 10146516"/>
                <a:gd name="connsiteX13" fmla="*/ 3997352 w 7167101"/>
                <a:gd name="connsiteY13" fmla="*/ 8440143 h 10146516"/>
                <a:gd name="connsiteX14" fmla="*/ 3584349 w 7167101"/>
                <a:gd name="connsiteY14" fmla="*/ 10146516 h 10146516"/>
                <a:gd name="connsiteX15" fmla="*/ 2718280 w 7167101"/>
                <a:gd name="connsiteY15" fmla="*/ 9112434 h 10146516"/>
                <a:gd name="connsiteX16" fmla="*/ 1353528 w 7167101"/>
                <a:gd name="connsiteY16" fmla="*/ 9643747 h 10146516"/>
                <a:gd name="connsiteX17" fmla="*/ 1343933 w 7167101"/>
                <a:gd name="connsiteY17" fmla="*/ 7993936 h 10146516"/>
                <a:gd name="connsiteX18" fmla="*/ -1 w 7167101"/>
                <a:gd name="connsiteY18" fmla="*/ 7404398 h 10146516"/>
                <a:gd name="connsiteX0" fmla="*/ -1 w 7167101"/>
                <a:gd name="connsiteY0" fmla="*/ 7404398 h 10146516"/>
                <a:gd name="connsiteX1" fmla="*/ 1287433 w 7167101"/>
                <a:gd name="connsiteY1" fmla="*/ 5542662 h 10146516"/>
                <a:gd name="connsiteX2" fmla="*/ 303908 w 7167101"/>
                <a:gd name="connsiteY2" fmla="*/ 4303707 h 10146516"/>
                <a:gd name="connsiteX3" fmla="*/ 2075815 w 7167101"/>
                <a:gd name="connsiteY3" fmla="*/ 3096858 h 10146516"/>
                <a:gd name="connsiteX4" fmla="*/ 2842330 w 7167101"/>
                <a:gd name="connsiteY4" fmla="*/ 0 h 10146516"/>
                <a:gd name="connsiteX5" fmla="*/ 3954016 w 7167101"/>
                <a:gd name="connsiteY5" fmla="*/ 2988901 h 10146516"/>
                <a:gd name="connsiteX6" fmla="*/ 5815169 w 7167101"/>
                <a:gd name="connsiteY6" fmla="*/ 3143850 h 10146516"/>
                <a:gd name="connsiteX7" fmla="*/ 5767459 w 7167101"/>
                <a:gd name="connsiteY7" fmla="*/ 4823029 h 10146516"/>
                <a:gd name="connsiteX8" fmla="*/ 7167101 w 7167101"/>
                <a:gd name="connsiteY8" fmla="*/ 3757048 h 10146516"/>
                <a:gd name="connsiteX9" fmla="*/ 5649911 w 7167101"/>
                <a:gd name="connsiteY9" fmla="*/ 6617758 h 10146516"/>
                <a:gd name="connsiteX10" fmla="*/ 6795317 w 7167101"/>
                <a:gd name="connsiteY10" fmla="*/ 7772648 h 10146516"/>
                <a:gd name="connsiteX11" fmla="*/ 5543622 w 7167101"/>
                <a:gd name="connsiteY11" fmla="*/ 8013623 h 10146516"/>
                <a:gd name="connsiteX12" fmla="*/ 5228125 w 7167101"/>
                <a:gd name="connsiteY12" fmla="*/ 9980767 h 10146516"/>
                <a:gd name="connsiteX13" fmla="*/ 3997352 w 7167101"/>
                <a:gd name="connsiteY13" fmla="*/ 8440143 h 10146516"/>
                <a:gd name="connsiteX14" fmla="*/ 3584349 w 7167101"/>
                <a:gd name="connsiteY14" fmla="*/ 10146516 h 10146516"/>
                <a:gd name="connsiteX15" fmla="*/ 2718280 w 7167101"/>
                <a:gd name="connsiteY15" fmla="*/ 9112434 h 10146516"/>
                <a:gd name="connsiteX16" fmla="*/ 1353528 w 7167101"/>
                <a:gd name="connsiteY16" fmla="*/ 9643747 h 10146516"/>
                <a:gd name="connsiteX17" fmla="*/ 1343933 w 7167101"/>
                <a:gd name="connsiteY17" fmla="*/ 7993936 h 10146516"/>
                <a:gd name="connsiteX18" fmla="*/ -1 w 7167101"/>
                <a:gd name="connsiteY18" fmla="*/ 7404398 h 10146516"/>
                <a:gd name="connsiteX0" fmla="*/ -1 w 7167101"/>
                <a:gd name="connsiteY0" fmla="*/ 6768419 h 9510537"/>
                <a:gd name="connsiteX1" fmla="*/ 1287433 w 7167101"/>
                <a:gd name="connsiteY1" fmla="*/ 4906683 h 9510537"/>
                <a:gd name="connsiteX2" fmla="*/ 303908 w 7167101"/>
                <a:gd name="connsiteY2" fmla="*/ 3667728 h 9510537"/>
                <a:gd name="connsiteX3" fmla="*/ 2075815 w 7167101"/>
                <a:gd name="connsiteY3" fmla="*/ 2460879 h 9510537"/>
                <a:gd name="connsiteX4" fmla="*/ 2670255 w 7167101"/>
                <a:gd name="connsiteY4" fmla="*/ 1 h 9510537"/>
                <a:gd name="connsiteX5" fmla="*/ 3954016 w 7167101"/>
                <a:gd name="connsiteY5" fmla="*/ 2352922 h 9510537"/>
                <a:gd name="connsiteX6" fmla="*/ 5815169 w 7167101"/>
                <a:gd name="connsiteY6" fmla="*/ 2507871 h 9510537"/>
                <a:gd name="connsiteX7" fmla="*/ 5767459 w 7167101"/>
                <a:gd name="connsiteY7" fmla="*/ 4187050 h 9510537"/>
                <a:gd name="connsiteX8" fmla="*/ 7167101 w 7167101"/>
                <a:gd name="connsiteY8" fmla="*/ 3121069 h 9510537"/>
                <a:gd name="connsiteX9" fmla="*/ 5649911 w 7167101"/>
                <a:gd name="connsiteY9" fmla="*/ 5981779 h 9510537"/>
                <a:gd name="connsiteX10" fmla="*/ 6795317 w 7167101"/>
                <a:gd name="connsiteY10" fmla="*/ 7136669 h 9510537"/>
                <a:gd name="connsiteX11" fmla="*/ 5543622 w 7167101"/>
                <a:gd name="connsiteY11" fmla="*/ 7377644 h 9510537"/>
                <a:gd name="connsiteX12" fmla="*/ 5228125 w 7167101"/>
                <a:gd name="connsiteY12" fmla="*/ 9344788 h 9510537"/>
                <a:gd name="connsiteX13" fmla="*/ 3997352 w 7167101"/>
                <a:gd name="connsiteY13" fmla="*/ 7804164 h 9510537"/>
                <a:gd name="connsiteX14" fmla="*/ 3584349 w 7167101"/>
                <a:gd name="connsiteY14" fmla="*/ 9510537 h 9510537"/>
                <a:gd name="connsiteX15" fmla="*/ 2718280 w 7167101"/>
                <a:gd name="connsiteY15" fmla="*/ 8476455 h 9510537"/>
                <a:gd name="connsiteX16" fmla="*/ 1353528 w 7167101"/>
                <a:gd name="connsiteY16" fmla="*/ 9007768 h 9510537"/>
                <a:gd name="connsiteX17" fmla="*/ 1343933 w 7167101"/>
                <a:gd name="connsiteY17" fmla="*/ 7357957 h 9510537"/>
                <a:gd name="connsiteX18" fmla="*/ -1 w 7167101"/>
                <a:gd name="connsiteY18" fmla="*/ 6768419 h 9510537"/>
                <a:gd name="connsiteX0" fmla="*/ -1 w 7167101"/>
                <a:gd name="connsiteY0" fmla="*/ 6768419 h 9510537"/>
                <a:gd name="connsiteX1" fmla="*/ 1287433 w 7167101"/>
                <a:gd name="connsiteY1" fmla="*/ 4906683 h 9510537"/>
                <a:gd name="connsiteX2" fmla="*/ 303908 w 7167101"/>
                <a:gd name="connsiteY2" fmla="*/ 3667728 h 9510537"/>
                <a:gd name="connsiteX3" fmla="*/ 2038339 w 7167101"/>
                <a:gd name="connsiteY3" fmla="*/ 2679278 h 9510537"/>
                <a:gd name="connsiteX4" fmla="*/ 2670255 w 7167101"/>
                <a:gd name="connsiteY4" fmla="*/ 1 h 9510537"/>
                <a:gd name="connsiteX5" fmla="*/ 3954016 w 7167101"/>
                <a:gd name="connsiteY5" fmla="*/ 2352922 h 9510537"/>
                <a:gd name="connsiteX6" fmla="*/ 5815169 w 7167101"/>
                <a:gd name="connsiteY6" fmla="*/ 2507871 h 9510537"/>
                <a:gd name="connsiteX7" fmla="*/ 5767459 w 7167101"/>
                <a:gd name="connsiteY7" fmla="*/ 4187050 h 9510537"/>
                <a:gd name="connsiteX8" fmla="*/ 7167101 w 7167101"/>
                <a:gd name="connsiteY8" fmla="*/ 3121069 h 9510537"/>
                <a:gd name="connsiteX9" fmla="*/ 5649911 w 7167101"/>
                <a:gd name="connsiteY9" fmla="*/ 5981779 h 9510537"/>
                <a:gd name="connsiteX10" fmla="*/ 6795317 w 7167101"/>
                <a:gd name="connsiteY10" fmla="*/ 7136669 h 9510537"/>
                <a:gd name="connsiteX11" fmla="*/ 5543622 w 7167101"/>
                <a:gd name="connsiteY11" fmla="*/ 7377644 h 9510537"/>
                <a:gd name="connsiteX12" fmla="*/ 5228125 w 7167101"/>
                <a:gd name="connsiteY12" fmla="*/ 9344788 h 9510537"/>
                <a:gd name="connsiteX13" fmla="*/ 3997352 w 7167101"/>
                <a:gd name="connsiteY13" fmla="*/ 7804164 h 9510537"/>
                <a:gd name="connsiteX14" fmla="*/ 3584349 w 7167101"/>
                <a:gd name="connsiteY14" fmla="*/ 9510537 h 9510537"/>
                <a:gd name="connsiteX15" fmla="*/ 2718280 w 7167101"/>
                <a:gd name="connsiteY15" fmla="*/ 8476455 h 9510537"/>
                <a:gd name="connsiteX16" fmla="*/ 1353528 w 7167101"/>
                <a:gd name="connsiteY16" fmla="*/ 9007768 h 9510537"/>
                <a:gd name="connsiteX17" fmla="*/ 1343933 w 7167101"/>
                <a:gd name="connsiteY17" fmla="*/ 7357957 h 9510537"/>
                <a:gd name="connsiteX18" fmla="*/ -1 w 7167101"/>
                <a:gd name="connsiteY18" fmla="*/ 6768419 h 9510537"/>
                <a:gd name="connsiteX0" fmla="*/ -1 w 7167101"/>
                <a:gd name="connsiteY0" fmla="*/ 6768419 h 9510537"/>
                <a:gd name="connsiteX1" fmla="*/ 1287433 w 7167101"/>
                <a:gd name="connsiteY1" fmla="*/ 4906683 h 9510537"/>
                <a:gd name="connsiteX2" fmla="*/ 285442 w 7167101"/>
                <a:gd name="connsiteY2" fmla="*/ 2805697 h 9510537"/>
                <a:gd name="connsiteX3" fmla="*/ 2038339 w 7167101"/>
                <a:gd name="connsiteY3" fmla="*/ 2679278 h 9510537"/>
                <a:gd name="connsiteX4" fmla="*/ 2670255 w 7167101"/>
                <a:gd name="connsiteY4" fmla="*/ 1 h 9510537"/>
                <a:gd name="connsiteX5" fmla="*/ 3954016 w 7167101"/>
                <a:gd name="connsiteY5" fmla="*/ 2352922 h 9510537"/>
                <a:gd name="connsiteX6" fmla="*/ 5815169 w 7167101"/>
                <a:gd name="connsiteY6" fmla="*/ 2507871 h 9510537"/>
                <a:gd name="connsiteX7" fmla="*/ 5767459 w 7167101"/>
                <a:gd name="connsiteY7" fmla="*/ 4187050 h 9510537"/>
                <a:gd name="connsiteX8" fmla="*/ 7167101 w 7167101"/>
                <a:gd name="connsiteY8" fmla="*/ 3121069 h 9510537"/>
                <a:gd name="connsiteX9" fmla="*/ 5649911 w 7167101"/>
                <a:gd name="connsiteY9" fmla="*/ 5981779 h 9510537"/>
                <a:gd name="connsiteX10" fmla="*/ 6795317 w 7167101"/>
                <a:gd name="connsiteY10" fmla="*/ 7136669 h 9510537"/>
                <a:gd name="connsiteX11" fmla="*/ 5543622 w 7167101"/>
                <a:gd name="connsiteY11" fmla="*/ 7377644 h 9510537"/>
                <a:gd name="connsiteX12" fmla="*/ 5228125 w 7167101"/>
                <a:gd name="connsiteY12" fmla="*/ 9344788 h 9510537"/>
                <a:gd name="connsiteX13" fmla="*/ 3997352 w 7167101"/>
                <a:gd name="connsiteY13" fmla="*/ 7804164 h 9510537"/>
                <a:gd name="connsiteX14" fmla="*/ 3584349 w 7167101"/>
                <a:gd name="connsiteY14" fmla="*/ 9510537 h 9510537"/>
                <a:gd name="connsiteX15" fmla="*/ 2718280 w 7167101"/>
                <a:gd name="connsiteY15" fmla="*/ 8476455 h 9510537"/>
                <a:gd name="connsiteX16" fmla="*/ 1353528 w 7167101"/>
                <a:gd name="connsiteY16" fmla="*/ 9007768 h 9510537"/>
                <a:gd name="connsiteX17" fmla="*/ 1343933 w 7167101"/>
                <a:gd name="connsiteY17" fmla="*/ 7357957 h 9510537"/>
                <a:gd name="connsiteX18" fmla="*/ -1 w 7167101"/>
                <a:gd name="connsiteY18" fmla="*/ 6768419 h 9510537"/>
                <a:gd name="connsiteX0" fmla="*/ -1 w 7167101"/>
                <a:gd name="connsiteY0" fmla="*/ 6768419 h 9510537"/>
                <a:gd name="connsiteX1" fmla="*/ 1287433 w 7167101"/>
                <a:gd name="connsiteY1" fmla="*/ 4906683 h 9510537"/>
                <a:gd name="connsiteX2" fmla="*/ 311555 w 7167101"/>
                <a:gd name="connsiteY2" fmla="*/ 3439711 h 9510537"/>
                <a:gd name="connsiteX3" fmla="*/ 2038339 w 7167101"/>
                <a:gd name="connsiteY3" fmla="*/ 2679278 h 9510537"/>
                <a:gd name="connsiteX4" fmla="*/ 2670255 w 7167101"/>
                <a:gd name="connsiteY4" fmla="*/ 1 h 9510537"/>
                <a:gd name="connsiteX5" fmla="*/ 3954016 w 7167101"/>
                <a:gd name="connsiteY5" fmla="*/ 2352922 h 9510537"/>
                <a:gd name="connsiteX6" fmla="*/ 5815169 w 7167101"/>
                <a:gd name="connsiteY6" fmla="*/ 2507871 h 9510537"/>
                <a:gd name="connsiteX7" fmla="*/ 5767459 w 7167101"/>
                <a:gd name="connsiteY7" fmla="*/ 4187050 h 9510537"/>
                <a:gd name="connsiteX8" fmla="*/ 7167101 w 7167101"/>
                <a:gd name="connsiteY8" fmla="*/ 3121069 h 9510537"/>
                <a:gd name="connsiteX9" fmla="*/ 5649911 w 7167101"/>
                <a:gd name="connsiteY9" fmla="*/ 5981779 h 9510537"/>
                <a:gd name="connsiteX10" fmla="*/ 6795317 w 7167101"/>
                <a:gd name="connsiteY10" fmla="*/ 7136669 h 9510537"/>
                <a:gd name="connsiteX11" fmla="*/ 5543622 w 7167101"/>
                <a:gd name="connsiteY11" fmla="*/ 7377644 h 9510537"/>
                <a:gd name="connsiteX12" fmla="*/ 5228125 w 7167101"/>
                <a:gd name="connsiteY12" fmla="*/ 9344788 h 9510537"/>
                <a:gd name="connsiteX13" fmla="*/ 3997352 w 7167101"/>
                <a:gd name="connsiteY13" fmla="*/ 7804164 h 9510537"/>
                <a:gd name="connsiteX14" fmla="*/ 3584349 w 7167101"/>
                <a:gd name="connsiteY14" fmla="*/ 9510537 h 9510537"/>
                <a:gd name="connsiteX15" fmla="*/ 2718280 w 7167101"/>
                <a:gd name="connsiteY15" fmla="*/ 8476455 h 9510537"/>
                <a:gd name="connsiteX16" fmla="*/ 1353528 w 7167101"/>
                <a:gd name="connsiteY16" fmla="*/ 9007768 h 9510537"/>
                <a:gd name="connsiteX17" fmla="*/ 1343933 w 7167101"/>
                <a:gd name="connsiteY17" fmla="*/ 7357957 h 9510537"/>
                <a:gd name="connsiteX18" fmla="*/ -1 w 7167101"/>
                <a:gd name="connsiteY18" fmla="*/ 6768419 h 9510537"/>
                <a:gd name="connsiteX0" fmla="*/ -1 w 7167101"/>
                <a:gd name="connsiteY0" fmla="*/ 6768419 h 9510537"/>
                <a:gd name="connsiteX1" fmla="*/ 1287433 w 7167101"/>
                <a:gd name="connsiteY1" fmla="*/ 4906683 h 9510537"/>
                <a:gd name="connsiteX2" fmla="*/ 311555 w 7167101"/>
                <a:gd name="connsiteY2" fmla="*/ 3439711 h 9510537"/>
                <a:gd name="connsiteX3" fmla="*/ 1847797 w 7167101"/>
                <a:gd name="connsiteY3" fmla="*/ 2453231 h 9510537"/>
                <a:gd name="connsiteX4" fmla="*/ 2670255 w 7167101"/>
                <a:gd name="connsiteY4" fmla="*/ 1 h 9510537"/>
                <a:gd name="connsiteX5" fmla="*/ 3954016 w 7167101"/>
                <a:gd name="connsiteY5" fmla="*/ 2352922 h 9510537"/>
                <a:gd name="connsiteX6" fmla="*/ 5815169 w 7167101"/>
                <a:gd name="connsiteY6" fmla="*/ 2507871 h 9510537"/>
                <a:gd name="connsiteX7" fmla="*/ 5767459 w 7167101"/>
                <a:gd name="connsiteY7" fmla="*/ 4187050 h 9510537"/>
                <a:gd name="connsiteX8" fmla="*/ 7167101 w 7167101"/>
                <a:gd name="connsiteY8" fmla="*/ 3121069 h 9510537"/>
                <a:gd name="connsiteX9" fmla="*/ 5649911 w 7167101"/>
                <a:gd name="connsiteY9" fmla="*/ 5981779 h 9510537"/>
                <a:gd name="connsiteX10" fmla="*/ 6795317 w 7167101"/>
                <a:gd name="connsiteY10" fmla="*/ 7136669 h 9510537"/>
                <a:gd name="connsiteX11" fmla="*/ 5543622 w 7167101"/>
                <a:gd name="connsiteY11" fmla="*/ 7377644 h 9510537"/>
                <a:gd name="connsiteX12" fmla="*/ 5228125 w 7167101"/>
                <a:gd name="connsiteY12" fmla="*/ 9344788 h 9510537"/>
                <a:gd name="connsiteX13" fmla="*/ 3997352 w 7167101"/>
                <a:gd name="connsiteY13" fmla="*/ 7804164 h 9510537"/>
                <a:gd name="connsiteX14" fmla="*/ 3584349 w 7167101"/>
                <a:gd name="connsiteY14" fmla="*/ 9510537 h 9510537"/>
                <a:gd name="connsiteX15" fmla="*/ 2718280 w 7167101"/>
                <a:gd name="connsiteY15" fmla="*/ 8476455 h 9510537"/>
                <a:gd name="connsiteX16" fmla="*/ 1353528 w 7167101"/>
                <a:gd name="connsiteY16" fmla="*/ 9007768 h 9510537"/>
                <a:gd name="connsiteX17" fmla="*/ 1343933 w 7167101"/>
                <a:gd name="connsiteY17" fmla="*/ 7357957 h 9510537"/>
                <a:gd name="connsiteX18" fmla="*/ -1 w 7167101"/>
                <a:gd name="connsiteY18" fmla="*/ 6768419 h 9510537"/>
                <a:gd name="connsiteX0" fmla="*/ -1 w 7167101"/>
                <a:gd name="connsiteY0" fmla="*/ 6768419 h 9510537"/>
                <a:gd name="connsiteX1" fmla="*/ 1287433 w 7167101"/>
                <a:gd name="connsiteY1" fmla="*/ 4906683 h 9510537"/>
                <a:gd name="connsiteX2" fmla="*/ 311555 w 7167101"/>
                <a:gd name="connsiteY2" fmla="*/ 3439711 h 9510537"/>
                <a:gd name="connsiteX3" fmla="*/ 2096776 w 7167101"/>
                <a:gd name="connsiteY3" fmla="*/ 3047411 h 9510537"/>
                <a:gd name="connsiteX4" fmla="*/ 2670255 w 7167101"/>
                <a:gd name="connsiteY4" fmla="*/ 1 h 9510537"/>
                <a:gd name="connsiteX5" fmla="*/ 3954016 w 7167101"/>
                <a:gd name="connsiteY5" fmla="*/ 2352922 h 9510537"/>
                <a:gd name="connsiteX6" fmla="*/ 5815169 w 7167101"/>
                <a:gd name="connsiteY6" fmla="*/ 2507871 h 9510537"/>
                <a:gd name="connsiteX7" fmla="*/ 5767459 w 7167101"/>
                <a:gd name="connsiteY7" fmla="*/ 4187050 h 9510537"/>
                <a:gd name="connsiteX8" fmla="*/ 7167101 w 7167101"/>
                <a:gd name="connsiteY8" fmla="*/ 3121069 h 9510537"/>
                <a:gd name="connsiteX9" fmla="*/ 5649911 w 7167101"/>
                <a:gd name="connsiteY9" fmla="*/ 5981779 h 9510537"/>
                <a:gd name="connsiteX10" fmla="*/ 6795317 w 7167101"/>
                <a:gd name="connsiteY10" fmla="*/ 7136669 h 9510537"/>
                <a:gd name="connsiteX11" fmla="*/ 5543622 w 7167101"/>
                <a:gd name="connsiteY11" fmla="*/ 7377644 h 9510537"/>
                <a:gd name="connsiteX12" fmla="*/ 5228125 w 7167101"/>
                <a:gd name="connsiteY12" fmla="*/ 9344788 h 9510537"/>
                <a:gd name="connsiteX13" fmla="*/ 3997352 w 7167101"/>
                <a:gd name="connsiteY13" fmla="*/ 7804164 h 9510537"/>
                <a:gd name="connsiteX14" fmla="*/ 3584349 w 7167101"/>
                <a:gd name="connsiteY14" fmla="*/ 9510537 h 9510537"/>
                <a:gd name="connsiteX15" fmla="*/ 2718280 w 7167101"/>
                <a:gd name="connsiteY15" fmla="*/ 8476455 h 9510537"/>
                <a:gd name="connsiteX16" fmla="*/ 1353528 w 7167101"/>
                <a:gd name="connsiteY16" fmla="*/ 9007768 h 9510537"/>
                <a:gd name="connsiteX17" fmla="*/ 1343933 w 7167101"/>
                <a:gd name="connsiteY17" fmla="*/ 7357957 h 9510537"/>
                <a:gd name="connsiteX18" fmla="*/ -1 w 7167101"/>
                <a:gd name="connsiteY18" fmla="*/ 6768419 h 9510537"/>
                <a:gd name="connsiteX0" fmla="*/ -1 w 7167101"/>
                <a:gd name="connsiteY0" fmla="*/ 6131113 h 8873231"/>
                <a:gd name="connsiteX1" fmla="*/ 1287433 w 7167101"/>
                <a:gd name="connsiteY1" fmla="*/ 4269377 h 8873231"/>
                <a:gd name="connsiteX2" fmla="*/ 311555 w 7167101"/>
                <a:gd name="connsiteY2" fmla="*/ 2802405 h 8873231"/>
                <a:gd name="connsiteX3" fmla="*/ 2096776 w 7167101"/>
                <a:gd name="connsiteY3" fmla="*/ 2410105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815169 w 7167101"/>
                <a:gd name="connsiteY6" fmla="*/ 1870565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97352 w 7167101"/>
                <a:gd name="connsiteY13" fmla="*/ 7166858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287433 w 7167101"/>
                <a:gd name="connsiteY1" fmla="*/ 4269377 h 8873231"/>
                <a:gd name="connsiteX2" fmla="*/ 311555 w 7167101"/>
                <a:gd name="connsiteY2" fmla="*/ 2802405 h 8873231"/>
                <a:gd name="connsiteX3" fmla="*/ 2614829 w 7167101"/>
                <a:gd name="connsiteY3" fmla="*/ 2283421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815169 w 7167101"/>
                <a:gd name="connsiteY6" fmla="*/ 1870565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97352 w 7167101"/>
                <a:gd name="connsiteY13" fmla="*/ 7166858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803292 w 7167101"/>
                <a:gd name="connsiteY1" fmla="*/ 3921738 h 8873231"/>
                <a:gd name="connsiteX2" fmla="*/ 311555 w 7167101"/>
                <a:gd name="connsiteY2" fmla="*/ 2802405 h 8873231"/>
                <a:gd name="connsiteX3" fmla="*/ 2614829 w 7167101"/>
                <a:gd name="connsiteY3" fmla="*/ 2283421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815169 w 7167101"/>
                <a:gd name="connsiteY6" fmla="*/ 1870565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97352 w 7167101"/>
                <a:gd name="connsiteY13" fmla="*/ 7166858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614829 w 7167101"/>
                <a:gd name="connsiteY3" fmla="*/ 2283421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815169 w 7167101"/>
                <a:gd name="connsiteY6" fmla="*/ 1870565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97352 w 7167101"/>
                <a:gd name="connsiteY13" fmla="*/ 7166858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815169 w 7167101"/>
                <a:gd name="connsiteY6" fmla="*/ 1870565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97352 w 7167101"/>
                <a:gd name="connsiteY13" fmla="*/ 7166858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815169 w 7167101"/>
                <a:gd name="connsiteY6" fmla="*/ 1870565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45951 w 7167101"/>
                <a:gd name="connsiteY13" fmla="*/ 7554084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954016 w 7167101"/>
                <a:gd name="connsiteY5" fmla="*/ 1715616 h 8873231"/>
                <a:gd name="connsiteX6" fmla="*/ 5392493 w 7167101"/>
                <a:gd name="connsiteY6" fmla="*/ 1587486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45951 w 7167101"/>
                <a:gd name="connsiteY13" fmla="*/ 7554084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769598 w 7167101"/>
                <a:gd name="connsiteY5" fmla="*/ 2059965 h 8873231"/>
                <a:gd name="connsiteX6" fmla="*/ 5392493 w 7167101"/>
                <a:gd name="connsiteY6" fmla="*/ 1587486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45951 w 7167101"/>
                <a:gd name="connsiteY13" fmla="*/ 7554084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769598 w 7167101"/>
                <a:gd name="connsiteY5" fmla="*/ 2059965 h 8873231"/>
                <a:gd name="connsiteX6" fmla="*/ 5705785 w 7167101"/>
                <a:gd name="connsiteY6" fmla="*/ 1982142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45951 w 7167101"/>
                <a:gd name="connsiteY13" fmla="*/ 7554084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343933 w 7167101"/>
                <a:gd name="connsiteY17" fmla="*/ 6720651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441884 w 7167101"/>
                <a:gd name="connsiteY1" fmla="*/ 4245752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769598 w 7167101"/>
                <a:gd name="connsiteY5" fmla="*/ 2059965 h 8873231"/>
                <a:gd name="connsiteX6" fmla="*/ 5705785 w 7167101"/>
                <a:gd name="connsiteY6" fmla="*/ 1982142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45951 w 7167101"/>
                <a:gd name="connsiteY13" fmla="*/ 7554084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704242 w 7167101"/>
                <a:gd name="connsiteY17" fmla="*/ 6286164 h 8873231"/>
                <a:gd name="connsiteX18" fmla="*/ -1 w 7167101"/>
                <a:gd name="connsiteY18" fmla="*/ 6131113 h 8873231"/>
                <a:gd name="connsiteX0" fmla="*/ -1 w 7167101"/>
                <a:gd name="connsiteY0" fmla="*/ 6131113 h 8873231"/>
                <a:gd name="connsiteX1" fmla="*/ 1665034 w 7167101"/>
                <a:gd name="connsiteY1" fmla="*/ 4464520 h 8873231"/>
                <a:gd name="connsiteX2" fmla="*/ 311555 w 7167101"/>
                <a:gd name="connsiteY2" fmla="*/ 2802405 h 8873231"/>
                <a:gd name="connsiteX3" fmla="*/ 2083867 w 7167101"/>
                <a:gd name="connsiteY3" fmla="*/ 2222401 h 8873231"/>
                <a:gd name="connsiteX4" fmla="*/ 1914199 w 7167101"/>
                <a:gd name="connsiteY4" fmla="*/ -1 h 8873231"/>
                <a:gd name="connsiteX5" fmla="*/ 3769598 w 7167101"/>
                <a:gd name="connsiteY5" fmla="*/ 2059965 h 8873231"/>
                <a:gd name="connsiteX6" fmla="*/ 5705785 w 7167101"/>
                <a:gd name="connsiteY6" fmla="*/ 1982142 h 8873231"/>
                <a:gd name="connsiteX7" fmla="*/ 5767459 w 7167101"/>
                <a:gd name="connsiteY7" fmla="*/ 3549744 h 8873231"/>
                <a:gd name="connsiteX8" fmla="*/ 7167101 w 7167101"/>
                <a:gd name="connsiteY8" fmla="*/ 2483763 h 8873231"/>
                <a:gd name="connsiteX9" fmla="*/ 5649911 w 7167101"/>
                <a:gd name="connsiteY9" fmla="*/ 5344473 h 8873231"/>
                <a:gd name="connsiteX10" fmla="*/ 6795317 w 7167101"/>
                <a:gd name="connsiteY10" fmla="*/ 6499363 h 8873231"/>
                <a:gd name="connsiteX11" fmla="*/ 5543622 w 7167101"/>
                <a:gd name="connsiteY11" fmla="*/ 6740338 h 8873231"/>
                <a:gd name="connsiteX12" fmla="*/ 5228125 w 7167101"/>
                <a:gd name="connsiteY12" fmla="*/ 8707482 h 8873231"/>
                <a:gd name="connsiteX13" fmla="*/ 3945951 w 7167101"/>
                <a:gd name="connsiteY13" fmla="*/ 7554084 h 8873231"/>
                <a:gd name="connsiteX14" fmla="*/ 3584349 w 7167101"/>
                <a:gd name="connsiteY14" fmla="*/ 8873231 h 8873231"/>
                <a:gd name="connsiteX15" fmla="*/ 2718280 w 7167101"/>
                <a:gd name="connsiteY15" fmla="*/ 7839149 h 8873231"/>
                <a:gd name="connsiteX16" fmla="*/ 1353528 w 7167101"/>
                <a:gd name="connsiteY16" fmla="*/ 8370462 h 8873231"/>
                <a:gd name="connsiteX17" fmla="*/ 1704242 w 7167101"/>
                <a:gd name="connsiteY17" fmla="*/ 6286164 h 8873231"/>
                <a:gd name="connsiteX18" fmla="*/ -1 w 7167101"/>
                <a:gd name="connsiteY18" fmla="*/ 6131113 h 887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7101" h="8873231">
                  <a:moveTo>
                    <a:pt x="-1" y="6131113"/>
                  </a:moveTo>
                  <a:lnTo>
                    <a:pt x="1665034" y="4464520"/>
                  </a:lnTo>
                  <a:lnTo>
                    <a:pt x="311555" y="2802405"/>
                  </a:lnTo>
                  <a:lnTo>
                    <a:pt x="2083867" y="2222401"/>
                  </a:lnTo>
                  <a:lnTo>
                    <a:pt x="1914199" y="-1"/>
                  </a:lnTo>
                  <a:lnTo>
                    <a:pt x="3769598" y="2059965"/>
                  </a:lnTo>
                  <a:lnTo>
                    <a:pt x="5705785" y="1982142"/>
                  </a:lnTo>
                  <a:lnTo>
                    <a:pt x="5767459" y="3549744"/>
                  </a:lnTo>
                  <a:lnTo>
                    <a:pt x="7167101" y="2483763"/>
                  </a:lnTo>
                  <a:lnTo>
                    <a:pt x="5649911" y="5344473"/>
                  </a:lnTo>
                  <a:lnTo>
                    <a:pt x="6795317" y="6499363"/>
                  </a:lnTo>
                  <a:lnTo>
                    <a:pt x="5543622" y="6740338"/>
                  </a:lnTo>
                  <a:lnTo>
                    <a:pt x="5228125" y="8707482"/>
                  </a:lnTo>
                  <a:lnTo>
                    <a:pt x="3945951" y="7554084"/>
                  </a:lnTo>
                  <a:lnTo>
                    <a:pt x="3584349" y="8873231"/>
                  </a:lnTo>
                  <a:lnTo>
                    <a:pt x="2718280" y="7839149"/>
                  </a:lnTo>
                  <a:lnTo>
                    <a:pt x="1353528" y="8370462"/>
                  </a:lnTo>
                  <a:cubicBezTo>
                    <a:pt x="1350330" y="7820525"/>
                    <a:pt x="1707440" y="6836101"/>
                    <a:pt x="1704242" y="6286164"/>
                  </a:cubicBezTo>
                  <a:lnTo>
                    <a:pt x="-1" y="6131113"/>
                  </a:lnTo>
                  <a:close/>
                </a:path>
              </a:pathLst>
            </a:custGeom>
            <a:solidFill>
              <a:srgbClr val="F62B1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396000" rIns="36000" bIns="0" rtlCol="0" anchor="ctr" anchorCtr="0"/>
            <a:lstStyle/>
            <a:p>
              <a:pPr algn="ctr" defTabSz="3752603">
                <a:lnSpc>
                  <a:spcPct val="90000"/>
                </a:lnSpc>
              </a:pPr>
              <a:r>
                <a:rPr lang="en-GB" sz="3999" b="1" noProof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A-</a:t>
              </a:r>
              <a:br>
                <a:rPr lang="en-GB" sz="3999" b="1" noProof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3999" b="1" noProof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choo!</a:t>
              </a:r>
            </a:p>
          </p:txBody>
        </p:sp>
        <p:sp>
          <p:nvSpPr>
            <p:cNvPr id="50" name="Cloud Callout 4"/>
            <p:cNvSpPr/>
            <p:nvPr/>
          </p:nvSpPr>
          <p:spPr>
            <a:xfrm rot="21113420">
              <a:off x="17704432" y="13206043"/>
              <a:ext cx="2716282" cy="304607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2171183 w 3072977"/>
                <a:gd name="connsiteY0" fmla="*/ 4084022 h 2848708"/>
                <a:gd name="connsiteX1" fmla="*/ 2092052 w 3072977"/>
                <a:gd name="connsiteY1" fmla="*/ 4163153 h 2848708"/>
                <a:gd name="connsiteX2" fmla="*/ 2012921 w 3072977"/>
                <a:gd name="connsiteY2" fmla="*/ 4084022 h 2848708"/>
                <a:gd name="connsiteX3" fmla="*/ 2092052 w 3072977"/>
                <a:gd name="connsiteY3" fmla="*/ 4004891 h 2848708"/>
                <a:gd name="connsiteX4" fmla="*/ 2171183 w 3072977"/>
                <a:gd name="connsiteY4" fmla="*/ 4084022 h 2848708"/>
                <a:gd name="connsiteX0" fmla="*/ 2173279 w 3072977"/>
                <a:gd name="connsiteY0" fmla="*/ 3715231 h 2848708"/>
                <a:gd name="connsiteX1" fmla="*/ 2015017 w 3072977"/>
                <a:gd name="connsiteY1" fmla="*/ 3873493 h 2848708"/>
                <a:gd name="connsiteX2" fmla="*/ 1856755 w 3072977"/>
                <a:gd name="connsiteY2" fmla="*/ 3715231 h 2848708"/>
                <a:gd name="connsiteX3" fmla="*/ 2015017 w 3072977"/>
                <a:gd name="connsiteY3" fmla="*/ 3556969 h 2848708"/>
                <a:gd name="connsiteX4" fmla="*/ 2173279 w 3072977"/>
                <a:gd name="connsiteY4" fmla="*/ 3715231 h 2848708"/>
                <a:gd name="connsiteX0" fmla="*/ 2143015 w 3072977"/>
                <a:gd name="connsiteY0" fmla="*/ 3191523 h 2848708"/>
                <a:gd name="connsiteX1" fmla="*/ 1905623 w 3072977"/>
                <a:gd name="connsiteY1" fmla="*/ 3428915 h 2848708"/>
                <a:gd name="connsiteX2" fmla="*/ 1668231 w 3072977"/>
                <a:gd name="connsiteY2" fmla="*/ 3191523 h 2848708"/>
                <a:gd name="connsiteX3" fmla="*/ 1905623 w 3072977"/>
                <a:gd name="connsiteY3" fmla="*/ 2954131 h 2848708"/>
                <a:gd name="connsiteX4" fmla="*/ 2143015 w 3072977"/>
                <a:gd name="connsiteY4" fmla="*/ 3191523 h 2848708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62992"/>
                <a:gd name="connsiteX1" fmla="*/ 5659 w 43256"/>
                <a:gd name="connsiteY1" fmla="*/ 6766 h 62992"/>
                <a:gd name="connsiteX2" fmla="*/ 14041 w 43256"/>
                <a:gd name="connsiteY2" fmla="*/ 5061 h 62992"/>
                <a:gd name="connsiteX3" fmla="*/ 22492 w 43256"/>
                <a:gd name="connsiteY3" fmla="*/ 3291 h 62992"/>
                <a:gd name="connsiteX4" fmla="*/ 25785 w 43256"/>
                <a:gd name="connsiteY4" fmla="*/ 59 h 62992"/>
                <a:gd name="connsiteX5" fmla="*/ 29869 w 43256"/>
                <a:gd name="connsiteY5" fmla="*/ 2340 h 62992"/>
                <a:gd name="connsiteX6" fmla="*/ 35499 w 43256"/>
                <a:gd name="connsiteY6" fmla="*/ 549 h 62992"/>
                <a:gd name="connsiteX7" fmla="*/ 38354 w 43256"/>
                <a:gd name="connsiteY7" fmla="*/ 5435 h 62992"/>
                <a:gd name="connsiteX8" fmla="*/ 42018 w 43256"/>
                <a:gd name="connsiteY8" fmla="*/ 10177 h 62992"/>
                <a:gd name="connsiteX9" fmla="*/ 41854 w 43256"/>
                <a:gd name="connsiteY9" fmla="*/ 15319 h 62992"/>
                <a:gd name="connsiteX10" fmla="*/ 43052 w 43256"/>
                <a:gd name="connsiteY10" fmla="*/ 23181 h 62992"/>
                <a:gd name="connsiteX11" fmla="*/ 37440 w 43256"/>
                <a:gd name="connsiteY11" fmla="*/ 30063 h 62992"/>
                <a:gd name="connsiteX12" fmla="*/ 35431 w 43256"/>
                <a:gd name="connsiteY12" fmla="*/ 35960 h 62992"/>
                <a:gd name="connsiteX13" fmla="*/ 28591 w 43256"/>
                <a:gd name="connsiteY13" fmla="*/ 36674 h 62992"/>
                <a:gd name="connsiteX14" fmla="*/ 23703 w 43256"/>
                <a:gd name="connsiteY14" fmla="*/ 42965 h 62992"/>
                <a:gd name="connsiteX15" fmla="*/ 16516 w 43256"/>
                <a:gd name="connsiteY15" fmla="*/ 39125 h 62992"/>
                <a:gd name="connsiteX16" fmla="*/ 5840 w 43256"/>
                <a:gd name="connsiteY16" fmla="*/ 35331 h 62992"/>
                <a:gd name="connsiteX17" fmla="*/ 1146 w 43256"/>
                <a:gd name="connsiteY17" fmla="*/ 31109 h 62992"/>
                <a:gd name="connsiteX18" fmla="*/ 2149 w 43256"/>
                <a:gd name="connsiteY18" fmla="*/ 25410 h 62992"/>
                <a:gd name="connsiteX19" fmla="*/ 31 w 43256"/>
                <a:gd name="connsiteY19" fmla="*/ 19563 h 62992"/>
                <a:gd name="connsiteX20" fmla="*/ 3899 w 43256"/>
                <a:gd name="connsiteY20" fmla="*/ 14366 h 62992"/>
                <a:gd name="connsiteX21" fmla="*/ 3936 w 43256"/>
                <a:gd name="connsiteY21" fmla="*/ 14229 h 62992"/>
                <a:gd name="connsiteX0" fmla="*/ 2173744 w 3076961"/>
                <a:gd name="connsiteY0" fmla="*/ 4074724 h 4153855"/>
                <a:gd name="connsiteX1" fmla="*/ 2094613 w 3076961"/>
                <a:gd name="connsiteY1" fmla="*/ 4153855 h 4153855"/>
                <a:gd name="connsiteX2" fmla="*/ 2015482 w 3076961"/>
                <a:gd name="connsiteY2" fmla="*/ 4074724 h 4153855"/>
                <a:gd name="connsiteX3" fmla="*/ 2173744 w 3076961"/>
                <a:gd name="connsiteY3" fmla="*/ 4074724 h 4153855"/>
                <a:gd name="connsiteX0" fmla="*/ 2175840 w 3076961"/>
                <a:gd name="connsiteY0" fmla="*/ 3705933 h 4153855"/>
                <a:gd name="connsiteX1" fmla="*/ 2017578 w 3076961"/>
                <a:gd name="connsiteY1" fmla="*/ 3864195 h 4153855"/>
                <a:gd name="connsiteX2" fmla="*/ 1859316 w 3076961"/>
                <a:gd name="connsiteY2" fmla="*/ 3705933 h 4153855"/>
                <a:gd name="connsiteX3" fmla="*/ 2017578 w 3076961"/>
                <a:gd name="connsiteY3" fmla="*/ 3547671 h 4153855"/>
                <a:gd name="connsiteX4" fmla="*/ 2175840 w 3076961"/>
                <a:gd name="connsiteY4" fmla="*/ 3705933 h 4153855"/>
                <a:gd name="connsiteX0" fmla="*/ 2145576 w 3076961"/>
                <a:gd name="connsiteY0" fmla="*/ 3182225 h 4153855"/>
                <a:gd name="connsiteX1" fmla="*/ 1908184 w 3076961"/>
                <a:gd name="connsiteY1" fmla="*/ 3419617 h 4153855"/>
                <a:gd name="connsiteX2" fmla="*/ 1670792 w 3076961"/>
                <a:gd name="connsiteY2" fmla="*/ 3182225 h 4153855"/>
                <a:gd name="connsiteX3" fmla="*/ 1908184 w 3076961"/>
                <a:gd name="connsiteY3" fmla="*/ 2944833 h 4153855"/>
                <a:gd name="connsiteX4" fmla="*/ 2145576 w 3076961"/>
                <a:gd name="connsiteY4" fmla="*/ 3182225 h 4153855"/>
                <a:gd name="connsiteX0" fmla="*/ 4729 w 43256"/>
                <a:gd name="connsiteY0" fmla="*/ 26036 h 62992"/>
                <a:gd name="connsiteX1" fmla="*/ 2196 w 43256"/>
                <a:gd name="connsiteY1" fmla="*/ 25239 h 62992"/>
                <a:gd name="connsiteX2" fmla="*/ 6964 w 43256"/>
                <a:gd name="connsiteY2" fmla="*/ 34758 h 62992"/>
                <a:gd name="connsiteX3" fmla="*/ 5856 w 43256"/>
                <a:gd name="connsiteY3" fmla="*/ 35139 h 62992"/>
                <a:gd name="connsiteX4" fmla="*/ 16514 w 43256"/>
                <a:gd name="connsiteY4" fmla="*/ 38949 h 62992"/>
                <a:gd name="connsiteX5" fmla="*/ 15846 w 43256"/>
                <a:gd name="connsiteY5" fmla="*/ 37209 h 62992"/>
                <a:gd name="connsiteX6" fmla="*/ 28863 w 43256"/>
                <a:gd name="connsiteY6" fmla="*/ 34610 h 62992"/>
                <a:gd name="connsiteX7" fmla="*/ 28596 w 43256"/>
                <a:gd name="connsiteY7" fmla="*/ 36519 h 62992"/>
                <a:gd name="connsiteX8" fmla="*/ 34165 w 43256"/>
                <a:gd name="connsiteY8" fmla="*/ 22813 h 62992"/>
                <a:gd name="connsiteX9" fmla="*/ 37416 w 43256"/>
                <a:gd name="connsiteY9" fmla="*/ 29949 h 62992"/>
                <a:gd name="connsiteX10" fmla="*/ 41834 w 43256"/>
                <a:gd name="connsiteY10" fmla="*/ 15213 h 62992"/>
                <a:gd name="connsiteX11" fmla="*/ 40386 w 43256"/>
                <a:gd name="connsiteY11" fmla="*/ 17889 h 62992"/>
                <a:gd name="connsiteX12" fmla="*/ 38360 w 43256"/>
                <a:gd name="connsiteY12" fmla="*/ 5285 h 62992"/>
                <a:gd name="connsiteX13" fmla="*/ 38436 w 43256"/>
                <a:gd name="connsiteY13" fmla="*/ 6549 h 62992"/>
                <a:gd name="connsiteX14" fmla="*/ 29114 w 43256"/>
                <a:gd name="connsiteY14" fmla="*/ 3811 h 62992"/>
                <a:gd name="connsiteX15" fmla="*/ 29856 w 43256"/>
                <a:gd name="connsiteY15" fmla="*/ 2199 h 62992"/>
                <a:gd name="connsiteX16" fmla="*/ 22177 w 43256"/>
                <a:gd name="connsiteY16" fmla="*/ 4579 h 62992"/>
                <a:gd name="connsiteX17" fmla="*/ 22536 w 43256"/>
                <a:gd name="connsiteY17" fmla="*/ 3189 h 62992"/>
                <a:gd name="connsiteX18" fmla="*/ 14036 w 43256"/>
                <a:gd name="connsiteY18" fmla="*/ 5051 h 62992"/>
                <a:gd name="connsiteX19" fmla="*/ 15336 w 43256"/>
                <a:gd name="connsiteY19" fmla="*/ 6399 h 62992"/>
                <a:gd name="connsiteX20" fmla="*/ 4163 w 43256"/>
                <a:gd name="connsiteY20" fmla="*/ 15648 h 62992"/>
                <a:gd name="connsiteX21" fmla="*/ 3936 w 43256"/>
                <a:gd name="connsiteY21" fmla="*/ 14229 h 62992"/>
                <a:gd name="connsiteX0" fmla="*/ 3936 w 43256"/>
                <a:gd name="connsiteY0" fmla="*/ 14229 h 62992"/>
                <a:gd name="connsiteX1" fmla="*/ 5659 w 43256"/>
                <a:gd name="connsiteY1" fmla="*/ 6766 h 62992"/>
                <a:gd name="connsiteX2" fmla="*/ 14041 w 43256"/>
                <a:gd name="connsiteY2" fmla="*/ 5061 h 62992"/>
                <a:gd name="connsiteX3" fmla="*/ 22492 w 43256"/>
                <a:gd name="connsiteY3" fmla="*/ 3291 h 62992"/>
                <a:gd name="connsiteX4" fmla="*/ 25785 w 43256"/>
                <a:gd name="connsiteY4" fmla="*/ 59 h 62992"/>
                <a:gd name="connsiteX5" fmla="*/ 29869 w 43256"/>
                <a:gd name="connsiteY5" fmla="*/ 2340 h 62992"/>
                <a:gd name="connsiteX6" fmla="*/ 35499 w 43256"/>
                <a:gd name="connsiteY6" fmla="*/ 549 h 62992"/>
                <a:gd name="connsiteX7" fmla="*/ 38354 w 43256"/>
                <a:gd name="connsiteY7" fmla="*/ 5435 h 62992"/>
                <a:gd name="connsiteX8" fmla="*/ 42018 w 43256"/>
                <a:gd name="connsiteY8" fmla="*/ 10177 h 62992"/>
                <a:gd name="connsiteX9" fmla="*/ 41854 w 43256"/>
                <a:gd name="connsiteY9" fmla="*/ 15319 h 62992"/>
                <a:gd name="connsiteX10" fmla="*/ 43052 w 43256"/>
                <a:gd name="connsiteY10" fmla="*/ 23181 h 62992"/>
                <a:gd name="connsiteX11" fmla="*/ 37440 w 43256"/>
                <a:gd name="connsiteY11" fmla="*/ 30063 h 62992"/>
                <a:gd name="connsiteX12" fmla="*/ 35431 w 43256"/>
                <a:gd name="connsiteY12" fmla="*/ 35960 h 62992"/>
                <a:gd name="connsiteX13" fmla="*/ 28591 w 43256"/>
                <a:gd name="connsiteY13" fmla="*/ 36674 h 62992"/>
                <a:gd name="connsiteX14" fmla="*/ 23703 w 43256"/>
                <a:gd name="connsiteY14" fmla="*/ 42965 h 62992"/>
                <a:gd name="connsiteX15" fmla="*/ 16516 w 43256"/>
                <a:gd name="connsiteY15" fmla="*/ 39125 h 62992"/>
                <a:gd name="connsiteX16" fmla="*/ 5840 w 43256"/>
                <a:gd name="connsiteY16" fmla="*/ 35331 h 62992"/>
                <a:gd name="connsiteX17" fmla="*/ 1146 w 43256"/>
                <a:gd name="connsiteY17" fmla="*/ 31109 h 62992"/>
                <a:gd name="connsiteX18" fmla="*/ 2149 w 43256"/>
                <a:gd name="connsiteY18" fmla="*/ 25410 h 62992"/>
                <a:gd name="connsiteX19" fmla="*/ 31 w 43256"/>
                <a:gd name="connsiteY19" fmla="*/ 19563 h 62992"/>
                <a:gd name="connsiteX20" fmla="*/ 3899 w 43256"/>
                <a:gd name="connsiteY20" fmla="*/ 14366 h 62992"/>
                <a:gd name="connsiteX21" fmla="*/ 3936 w 43256"/>
                <a:gd name="connsiteY21" fmla="*/ 14229 h 62992"/>
                <a:gd name="connsiteX0" fmla="*/ 2015482 w 3076961"/>
                <a:gd name="connsiteY0" fmla="*/ 4074724 h 4153855"/>
                <a:gd name="connsiteX1" fmla="*/ 2094613 w 3076961"/>
                <a:gd name="connsiteY1" fmla="*/ 4153855 h 4153855"/>
                <a:gd name="connsiteX2" fmla="*/ 2015482 w 3076961"/>
                <a:gd name="connsiteY2" fmla="*/ 4074724 h 4153855"/>
                <a:gd name="connsiteX0" fmla="*/ 2175840 w 3076961"/>
                <a:gd name="connsiteY0" fmla="*/ 3705933 h 4153855"/>
                <a:gd name="connsiteX1" fmla="*/ 2017578 w 3076961"/>
                <a:gd name="connsiteY1" fmla="*/ 3864195 h 4153855"/>
                <a:gd name="connsiteX2" fmla="*/ 1859316 w 3076961"/>
                <a:gd name="connsiteY2" fmla="*/ 3705933 h 4153855"/>
                <a:gd name="connsiteX3" fmla="*/ 2017578 w 3076961"/>
                <a:gd name="connsiteY3" fmla="*/ 3547671 h 4153855"/>
                <a:gd name="connsiteX4" fmla="*/ 2175840 w 3076961"/>
                <a:gd name="connsiteY4" fmla="*/ 3705933 h 4153855"/>
                <a:gd name="connsiteX0" fmla="*/ 2145576 w 3076961"/>
                <a:gd name="connsiteY0" fmla="*/ 3182225 h 4153855"/>
                <a:gd name="connsiteX1" fmla="*/ 1908184 w 3076961"/>
                <a:gd name="connsiteY1" fmla="*/ 3419617 h 4153855"/>
                <a:gd name="connsiteX2" fmla="*/ 1670792 w 3076961"/>
                <a:gd name="connsiteY2" fmla="*/ 3182225 h 4153855"/>
                <a:gd name="connsiteX3" fmla="*/ 1908184 w 3076961"/>
                <a:gd name="connsiteY3" fmla="*/ 2944833 h 4153855"/>
                <a:gd name="connsiteX4" fmla="*/ 2145576 w 3076961"/>
                <a:gd name="connsiteY4" fmla="*/ 3182225 h 4153855"/>
                <a:gd name="connsiteX0" fmla="*/ 4729 w 43256"/>
                <a:gd name="connsiteY0" fmla="*/ 26036 h 62992"/>
                <a:gd name="connsiteX1" fmla="*/ 2196 w 43256"/>
                <a:gd name="connsiteY1" fmla="*/ 25239 h 62992"/>
                <a:gd name="connsiteX2" fmla="*/ 6964 w 43256"/>
                <a:gd name="connsiteY2" fmla="*/ 34758 h 62992"/>
                <a:gd name="connsiteX3" fmla="*/ 5856 w 43256"/>
                <a:gd name="connsiteY3" fmla="*/ 35139 h 62992"/>
                <a:gd name="connsiteX4" fmla="*/ 16514 w 43256"/>
                <a:gd name="connsiteY4" fmla="*/ 38949 h 62992"/>
                <a:gd name="connsiteX5" fmla="*/ 15846 w 43256"/>
                <a:gd name="connsiteY5" fmla="*/ 37209 h 62992"/>
                <a:gd name="connsiteX6" fmla="*/ 28863 w 43256"/>
                <a:gd name="connsiteY6" fmla="*/ 34610 h 62992"/>
                <a:gd name="connsiteX7" fmla="*/ 28596 w 43256"/>
                <a:gd name="connsiteY7" fmla="*/ 36519 h 62992"/>
                <a:gd name="connsiteX8" fmla="*/ 34165 w 43256"/>
                <a:gd name="connsiteY8" fmla="*/ 22813 h 62992"/>
                <a:gd name="connsiteX9" fmla="*/ 37416 w 43256"/>
                <a:gd name="connsiteY9" fmla="*/ 29949 h 62992"/>
                <a:gd name="connsiteX10" fmla="*/ 41834 w 43256"/>
                <a:gd name="connsiteY10" fmla="*/ 15213 h 62992"/>
                <a:gd name="connsiteX11" fmla="*/ 40386 w 43256"/>
                <a:gd name="connsiteY11" fmla="*/ 17889 h 62992"/>
                <a:gd name="connsiteX12" fmla="*/ 38360 w 43256"/>
                <a:gd name="connsiteY12" fmla="*/ 5285 h 62992"/>
                <a:gd name="connsiteX13" fmla="*/ 38436 w 43256"/>
                <a:gd name="connsiteY13" fmla="*/ 6549 h 62992"/>
                <a:gd name="connsiteX14" fmla="*/ 29114 w 43256"/>
                <a:gd name="connsiteY14" fmla="*/ 3811 h 62992"/>
                <a:gd name="connsiteX15" fmla="*/ 29856 w 43256"/>
                <a:gd name="connsiteY15" fmla="*/ 2199 h 62992"/>
                <a:gd name="connsiteX16" fmla="*/ 22177 w 43256"/>
                <a:gd name="connsiteY16" fmla="*/ 4579 h 62992"/>
                <a:gd name="connsiteX17" fmla="*/ 22536 w 43256"/>
                <a:gd name="connsiteY17" fmla="*/ 3189 h 62992"/>
                <a:gd name="connsiteX18" fmla="*/ 14036 w 43256"/>
                <a:gd name="connsiteY18" fmla="*/ 5051 h 62992"/>
                <a:gd name="connsiteX19" fmla="*/ 15336 w 43256"/>
                <a:gd name="connsiteY19" fmla="*/ 6399 h 62992"/>
                <a:gd name="connsiteX20" fmla="*/ 4163 w 43256"/>
                <a:gd name="connsiteY20" fmla="*/ 15648 h 62992"/>
                <a:gd name="connsiteX21" fmla="*/ 3936 w 43256"/>
                <a:gd name="connsiteY21" fmla="*/ 14229 h 62992"/>
                <a:gd name="connsiteX0" fmla="*/ 3936 w 43256"/>
                <a:gd name="connsiteY0" fmla="*/ 14229 h 62234"/>
                <a:gd name="connsiteX1" fmla="*/ 5659 w 43256"/>
                <a:gd name="connsiteY1" fmla="*/ 6766 h 62234"/>
                <a:gd name="connsiteX2" fmla="*/ 14041 w 43256"/>
                <a:gd name="connsiteY2" fmla="*/ 5061 h 62234"/>
                <a:gd name="connsiteX3" fmla="*/ 22492 w 43256"/>
                <a:gd name="connsiteY3" fmla="*/ 3291 h 62234"/>
                <a:gd name="connsiteX4" fmla="*/ 25785 w 43256"/>
                <a:gd name="connsiteY4" fmla="*/ 59 h 62234"/>
                <a:gd name="connsiteX5" fmla="*/ 29869 w 43256"/>
                <a:gd name="connsiteY5" fmla="*/ 2340 h 62234"/>
                <a:gd name="connsiteX6" fmla="*/ 35499 w 43256"/>
                <a:gd name="connsiteY6" fmla="*/ 549 h 62234"/>
                <a:gd name="connsiteX7" fmla="*/ 38354 w 43256"/>
                <a:gd name="connsiteY7" fmla="*/ 5435 h 62234"/>
                <a:gd name="connsiteX8" fmla="*/ 42018 w 43256"/>
                <a:gd name="connsiteY8" fmla="*/ 10177 h 62234"/>
                <a:gd name="connsiteX9" fmla="*/ 41854 w 43256"/>
                <a:gd name="connsiteY9" fmla="*/ 15319 h 62234"/>
                <a:gd name="connsiteX10" fmla="*/ 43052 w 43256"/>
                <a:gd name="connsiteY10" fmla="*/ 23181 h 62234"/>
                <a:gd name="connsiteX11" fmla="*/ 37440 w 43256"/>
                <a:gd name="connsiteY11" fmla="*/ 30063 h 62234"/>
                <a:gd name="connsiteX12" fmla="*/ 35431 w 43256"/>
                <a:gd name="connsiteY12" fmla="*/ 35960 h 62234"/>
                <a:gd name="connsiteX13" fmla="*/ 28591 w 43256"/>
                <a:gd name="connsiteY13" fmla="*/ 36674 h 62234"/>
                <a:gd name="connsiteX14" fmla="*/ 23703 w 43256"/>
                <a:gd name="connsiteY14" fmla="*/ 42965 h 62234"/>
                <a:gd name="connsiteX15" fmla="*/ 16516 w 43256"/>
                <a:gd name="connsiteY15" fmla="*/ 39125 h 62234"/>
                <a:gd name="connsiteX16" fmla="*/ 5840 w 43256"/>
                <a:gd name="connsiteY16" fmla="*/ 35331 h 62234"/>
                <a:gd name="connsiteX17" fmla="*/ 1146 w 43256"/>
                <a:gd name="connsiteY17" fmla="*/ 31109 h 62234"/>
                <a:gd name="connsiteX18" fmla="*/ 2149 w 43256"/>
                <a:gd name="connsiteY18" fmla="*/ 25410 h 62234"/>
                <a:gd name="connsiteX19" fmla="*/ 31 w 43256"/>
                <a:gd name="connsiteY19" fmla="*/ 19563 h 62234"/>
                <a:gd name="connsiteX20" fmla="*/ 3899 w 43256"/>
                <a:gd name="connsiteY20" fmla="*/ 14366 h 62234"/>
                <a:gd name="connsiteX21" fmla="*/ 3936 w 43256"/>
                <a:gd name="connsiteY21" fmla="*/ 14229 h 62234"/>
                <a:gd name="connsiteX0" fmla="*/ 2015482 w 3076961"/>
                <a:gd name="connsiteY0" fmla="*/ 4074724 h 4103894"/>
                <a:gd name="connsiteX1" fmla="*/ 2016919 w 3076961"/>
                <a:gd name="connsiteY1" fmla="*/ 4100067 h 4103894"/>
                <a:gd name="connsiteX2" fmla="*/ 2015482 w 3076961"/>
                <a:gd name="connsiteY2" fmla="*/ 4074724 h 4103894"/>
                <a:gd name="connsiteX0" fmla="*/ 2175840 w 3076961"/>
                <a:gd name="connsiteY0" fmla="*/ 3705933 h 4103894"/>
                <a:gd name="connsiteX1" fmla="*/ 2017578 w 3076961"/>
                <a:gd name="connsiteY1" fmla="*/ 3864195 h 4103894"/>
                <a:gd name="connsiteX2" fmla="*/ 1859316 w 3076961"/>
                <a:gd name="connsiteY2" fmla="*/ 3705933 h 4103894"/>
                <a:gd name="connsiteX3" fmla="*/ 2017578 w 3076961"/>
                <a:gd name="connsiteY3" fmla="*/ 3547671 h 4103894"/>
                <a:gd name="connsiteX4" fmla="*/ 2175840 w 3076961"/>
                <a:gd name="connsiteY4" fmla="*/ 3705933 h 4103894"/>
                <a:gd name="connsiteX0" fmla="*/ 2145576 w 3076961"/>
                <a:gd name="connsiteY0" fmla="*/ 3182225 h 4103894"/>
                <a:gd name="connsiteX1" fmla="*/ 1908184 w 3076961"/>
                <a:gd name="connsiteY1" fmla="*/ 3419617 h 4103894"/>
                <a:gd name="connsiteX2" fmla="*/ 1670792 w 3076961"/>
                <a:gd name="connsiteY2" fmla="*/ 3182225 h 4103894"/>
                <a:gd name="connsiteX3" fmla="*/ 1908184 w 3076961"/>
                <a:gd name="connsiteY3" fmla="*/ 2944833 h 4103894"/>
                <a:gd name="connsiteX4" fmla="*/ 2145576 w 3076961"/>
                <a:gd name="connsiteY4" fmla="*/ 3182225 h 4103894"/>
                <a:gd name="connsiteX0" fmla="*/ 4729 w 43256"/>
                <a:gd name="connsiteY0" fmla="*/ 26036 h 62234"/>
                <a:gd name="connsiteX1" fmla="*/ 2196 w 43256"/>
                <a:gd name="connsiteY1" fmla="*/ 25239 h 62234"/>
                <a:gd name="connsiteX2" fmla="*/ 6964 w 43256"/>
                <a:gd name="connsiteY2" fmla="*/ 34758 h 62234"/>
                <a:gd name="connsiteX3" fmla="*/ 5856 w 43256"/>
                <a:gd name="connsiteY3" fmla="*/ 35139 h 62234"/>
                <a:gd name="connsiteX4" fmla="*/ 16514 w 43256"/>
                <a:gd name="connsiteY4" fmla="*/ 38949 h 62234"/>
                <a:gd name="connsiteX5" fmla="*/ 15846 w 43256"/>
                <a:gd name="connsiteY5" fmla="*/ 37209 h 62234"/>
                <a:gd name="connsiteX6" fmla="*/ 28863 w 43256"/>
                <a:gd name="connsiteY6" fmla="*/ 34610 h 62234"/>
                <a:gd name="connsiteX7" fmla="*/ 28596 w 43256"/>
                <a:gd name="connsiteY7" fmla="*/ 36519 h 62234"/>
                <a:gd name="connsiteX8" fmla="*/ 34165 w 43256"/>
                <a:gd name="connsiteY8" fmla="*/ 22813 h 62234"/>
                <a:gd name="connsiteX9" fmla="*/ 37416 w 43256"/>
                <a:gd name="connsiteY9" fmla="*/ 29949 h 62234"/>
                <a:gd name="connsiteX10" fmla="*/ 41834 w 43256"/>
                <a:gd name="connsiteY10" fmla="*/ 15213 h 62234"/>
                <a:gd name="connsiteX11" fmla="*/ 40386 w 43256"/>
                <a:gd name="connsiteY11" fmla="*/ 17889 h 62234"/>
                <a:gd name="connsiteX12" fmla="*/ 38360 w 43256"/>
                <a:gd name="connsiteY12" fmla="*/ 5285 h 62234"/>
                <a:gd name="connsiteX13" fmla="*/ 38436 w 43256"/>
                <a:gd name="connsiteY13" fmla="*/ 6549 h 62234"/>
                <a:gd name="connsiteX14" fmla="*/ 29114 w 43256"/>
                <a:gd name="connsiteY14" fmla="*/ 3811 h 62234"/>
                <a:gd name="connsiteX15" fmla="*/ 29856 w 43256"/>
                <a:gd name="connsiteY15" fmla="*/ 2199 h 62234"/>
                <a:gd name="connsiteX16" fmla="*/ 22177 w 43256"/>
                <a:gd name="connsiteY16" fmla="*/ 4579 h 62234"/>
                <a:gd name="connsiteX17" fmla="*/ 22536 w 43256"/>
                <a:gd name="connsiteY17" fmla="*/ 3189 h 62234"/>
                <a:gd name="connsiteX18" fmla="*/ 14036 w 43256"/>
                <a:gd name="connsiteY18" fmla="*/ 5051 h 62234"/>
                <a:gd name="connsiteX19" fmla="*/ 15336 w 43256"/>
                <a:gd name="connsiteY19" fmla="*/ 6399 h 62234"/>
                <a:gd name="connsiteX20" fmla="*/ 4163 w 43256"/>
                <a:gd name="connsiteY20" fmla="*/ 15648 h 62234"/>
                <a:gd name="connsiteX21" fmla="*/ 3936 w 43256"/>
                <a:gd name="connsiteY21" fmla="*/ 14229 h 6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62234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3076961" h="4103894">
                  <a:moveTo>
                    <a:pt x="2015482" y="4074724"/>
                  </a:moveTo>
                  <a:lnTo>
                    <a:pt x="2016919" y="4100067"/>
                  </a:lnTo>
                  <a:cubicBezTo>
                    <a:pt x="1973216" y="4100067"/>
                    <a:pt x="2015482" y="4118427"/>
                    <a:pt x="2015482" y="4074724"/>
                  </a:cubicBezTo>
                  <a:close/>
                </a:path>
                <a:path w="3076961" h="4103894">
                  <a:moveTo>
                    <a:pt x="2175840" y="3705933"/>
                  </a:moveTo>
                  <a:cubicBezTo>
                    <a:pt x="2175840" y="3793339"/>
                    <a:pt x="2104984" y="3864195"/>
                    <a:pt x="2017578" y="3864195"/>
                  </a:cubicBezTo>
                  <a:cubicBezTo>
                    <a:pt x="1930172" y="3864195"/>
                    <a:pt x="1859316" y="3793339"/>
                    <a:pt x="1859316" y="3705933"/>
                  </a:cubicBezTo>
                  <a:cubicBezTo>
                    <a:pt x="1859316" y="3618527"/>
                    <a:pt x="1930172" y="3547671"/>
                    <a:pt x="2017578" y="3547671"/>
                  </a:cubicBezTo>
                  <a:cubicBezTo>
                    <a:pt x="2104984" y="3547671"/>
                    <a:pt x="2175840" y="3618527"/>
                    <a:pt x="2175840" y="3705933"/>
                  </a:cubicBezTo>
                  <a:close/>
                </a:path>
                <a:path w="3076961" h="4103894">
                  <a:moveTo>
                    <a:pt x="2145576" y="3182225"/>
                  </a:moveTo>
                  <a:cubicBezTo>
                    <a:pt x="2145576" y="3313333"/>
                    <a:pt x="2039292" y="3419617"/>
                    <a:pt x="1908184" y="3419617"/>
                  </a:cubicBezTo>
                  <a:cubicBezTo>
                    <a:pt x="1777076" y="3419617"/>
                    <a:pt x="1670792" y="3313333"/>
                    <a:pt x="1670792" y="3182225"/>
                  </a:cubicBezTo>
                  <a:cubicBezTo>
                    <a:pt x="1670792" y="3051117"/>
                    <a:pt x="1777076" y="2944833"/>
                    <a:pt x="1908184" y="2944833"/>
                  </a:cubicBezTo>
                  <a:cubicBezTo>
                    <a:pt x="2039292" y="2944833"/>
                    <a:pt x="2145576" y="3051117"/>
                    <a:pt x="2145576" y="3182225"/>
                  </a:cubicBezTo>
                  <a:close/>
                </a:path>
                <a:path w="43256" h="62234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Yikes.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Disgusting.</a:t>
              </a:r>
            </a:p>
            <a:p>
              <a:pPr algn="ctr"/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r="14188" b="8117"/>
          <a:stretch/>
        </p:blipFill>
        <p:spPr>
          <a:xfrm rot="172068">
            <a:off x="695295" y="15584152"/>
            <a:ext cx="5497919" cy="4521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147489" y="15490751"/>
            <a:ext cx="1956000" cy="476066"/>
          </a:xfrm>
          <a:prstGeom prst="rect">
            <a:avLst/>
          </a:prstGeom>
          <a:solidFill>
            <a:srgbClr val="65B32E"/>
          </a:solidFill>
        </p:spPr>
        <p:txBody>
          <a:bodyPr wrap="square" lIns="216000" tIns="144000" rIns="144000" rtlCol="0">
            <a:no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</a:t>
            </a: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 later…</a:t>
            </a:r>
          </a:p>
        </p:txBody>
      </p:sp>
      <p:sp>
        <p:nvSpPr>
          <p:cNvPr id="53" name="Oval Callout 52"/>
          <p:cNvSpPr/>
          <p:nvPr/>
        </p:nvSpPr>
        <p:spPr>
          <a:xfrm>
            <a:off x="1460500" y="16131920"/>
            <a:ext cx="2155042" cy="1102825"/>
          </a:xfrm>
          <a:prstGeom prst="wedgeEllipseCallout">
            <a:avLst>
              <a:gd name="adj1" fmla="val -44453"/>
              <a:gd name="adj2" fmla="val 6532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wonder why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Adam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didn’t show up for work today.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2103488" y="18528862"/>
            <a:ext cx="2661851" cy="1223069"/>
          </a:xfrm>
          <a:prstGeom prst="wedgeEllipseCallout">
            <a:avLst>
              <a:gd name="adj1" fmla="val 30476"/>
              <a:gd name="adj2" fmla="val -10659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Haven’t you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heard? He called in sick this morning. He’s got a really bad case of 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flu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12446" r="4697" b="1209"/>
          <a:stretch/>
        </p:blipFill>
        <p:spPr>
          <a:xfrm rot="21112464">
            <a:off x="490190" y="20259161"/>
            <a:ext cx="5908131" cy="37436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7" name="Oval Callout 56"/>
          <p:cNvSpPr/>
          <p:nvPr/>
        </p:nvSpPr>
        <p:spPr>
          <a:xfrm>
            <a:off x="1689100" y="20142448"/>
            <a:ext cx="2330696" cy="1337008"/>
          </a:xfrm>
          <a:prstGeom prst="wedgeEllipseCallout">
            <a:avLst>
              <a:gd name="adj1" fmla="val 61803"/>
              <a:gd name="adj2" fmla="val 1931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Could you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care of one of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Adam’s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patients? Mrs. Johnson is here waiting to see a doctor.</a:t>
            </a:r>
          </a:p>
        </p:txBody>
      </p:sp>
      <p:sp>
        <p:nvSpPr>
          <p:cNvPr id="58" name="Oval Callout 57"/>
          <p:cNvSpPr/>
          <p:nvPr/>
        </p:nvSpPr>
        <p:spPr>
          <a:xfrm>
            <a:off x="3278083" y="22640124"/>
            <a:ext cx="2207711" cy="1218654"/>
          </a:xfrm>
          <a:prstGeom prst="wedgeEllipseCallout">
            <a:avLst>
              <a:gd name="adj1" fmla="val -88465"/>
              <a:gd name="adj2" fmla="val -483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Mrs. Johnson, the lady with the bad knee? Fine, no </a:t>
            </a:r>
            <a:r>
              <a:rPr lang="en-GB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problem.</a:t>
            </a:r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b="16236"/>
          <a:stretch/>
        </p:blipFill>
        <p:spPr>
          <a:xfrm rot="361027">
            <a:off x="424911" y="24352070"/>
            <a:ext cx="6068365" cy="2719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0" name="Oval Callout 59"/>
          <p:cNvSpPr/>
          <p:nvPr/>
        </p:nvSpPr>
        <p:spPr>
          <a:xfrm>
            <a:off x="2026092" y="23728129"/>
            <a:ext cx="2045085" cy="1476728"/>
          </a:xfrm>
          <a:prstGeom prst="wedgeEllipseCallout">
            <a:avLst>
              <a:gd name="adj1" fmla="val 62466"/>
              <a:gd name="adj2" fmla="val 2333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Yes, that’s her. But I don’t think arthritis seems to be the problem today.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32154" y="27145116"/>
            <a:ext cx="6371335" cy="3783453"/>
            <a:chOff x="378177" y="27195248"/>
            <a:chExt cx="6974820" cy="414181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7" r="1557" b="15828"/>
            <a:stretch/>
          </p:blipFill>
          <p:spPr>
            <a:xfrm rot="21228385">
              <a:off x="378177" y="27195248"/>
              <a:ext cx="6018734" cy="414181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3" name="Oval Callout 62"/>
            <p:cNvSpPr/>
            <p:nvPr/>
          </p:nvSpPr>
          <p:spPr>
            <a:xfrm>
              <a:off x="1616249" y="27784640"/>
              <a:ext cx="1736044" cy="1452279"/>
            </a:xfrm>
            <a:prstGeom prst="wedgeEllipseCallout">
              <a:avLst>
                <a:gd name="adj1" fmla="val 103264"/>
                <a:gd name="adj2" fmla="val 918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Well, Mrs. Johnson, you have a bad case of </a:t>
              </a: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flu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64" name="Oval Callout 63"/>
            <p:cNvSpPr/>
            <p:nvPr/>
          </p:nvSpPr>
          <p:spPr>
            <a:xfrm>
              <a:off x="5022255" y="29339121"/>
              <a:ext cx="2330742" cy="1949771"/>
            </a:xfrm>
            <a:prstGeom prst="wedgeEllipseCallout">
              <a:avLst>
                <a:gd name="adj1" fmla="val -136499"/>
                <a:gd name="adj2" fmla="val 867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thought so myself. When I was here two days ago to see </a:t>
              </a:r>
              <a:r>
                <a:rPr lang="en-US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Dr</a:t>
              </a:r>
              <a:r>
                <a:rPr lang="en-US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 Adam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he had the flu too, I think.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44386" y="26980468"/>
            <a:ext cx="2162594" cy="653439"/>
          </a:xfrm>
          <a:prstGeom prst="rect">
            <a:avLst/>
          </a:prstGeom>
          <a:solidFill>
            <a:srgbClr val="65B32E"/>
          </a:solidFill>
        </p:spPr>
        <p:txBody>
          <a:bodyPr wrap="square" lIns="216000" tIns="144000" rIns="108000" rtlCol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Minutes later, in the doctor’s office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2654300" y="26352800"/>
            <a:ext cx="1358986" cy="861426"/>
          </a:xfrm>
          <a:prstGeom prst="wedgeEllipseCallout">
            <a:avLst>
              <a:gd name="adj1" fmla="val -68564"/>
              <a:gd name="adj2" fmla="val -12900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Okay, send her in.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9" t="5935" r="13929" b="17707"/>
          <a:stretch/>
        </p:blipFill>
        <p:spPr>
          <a:xfrm rot="620316">
            <a:off x="384798" y="31091322"/>
            <a:ext cx="4225980" cy="31469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9" name="Oval Callout 68"/>
          <p:cNvSpPr/>
          <p:nvPr/>
        </p:nvSpPr>
        <p:spPr>
          <a:xfrm>
            <a:off x="4267555" y="31589196"/>
            <a:ext cx="2356245" cy="1556689"/>
          </a:xfrm>
          <a:prstGeom prst="wedgeEllipseCallout">
            <a:avLst>
              <a:gd name="adj1" fmla="val -61190"/>
              <a:gd name="adj2" fmla="val 3549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didn’t even know that you doctors can also catch the flu.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thought you were all vaccinated!</a:t>
            </a:r>
          </a:p>
        </p:txBody>
      </p:sp>
      <p:sp>
        <p:nvSpPr>
          <p:cNvPr id="70" name="Oval Callout 69"/>
          <p:cNvSpPr/>
          <p:nvPr/>
        </p:nvSpPr>
        <p:spPr>
          <a:xfrm>
            <a:off x="2306980" y="30691471"/>
            <a:ext cx="1942205" cy="1256255"/>
          </a:xfrm>
          <a:prstGeom prst="wedgeEllipseCallout">
            <a:avLst>
              <a:gd name="adj1" fmla="val -50596"/>
              <a:gd name="adj2" fmla="val 654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Well, yes,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assume so. He called in sick this morning.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49078" y="33654479"/>
            <a:ext cx="5671016" cy="3199662"/>
            <a:chOff x="12406884" y="33142713"/>
            <a:chExt cx="11137421" cy="628387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6" t="14225" r="9707" b="33308"/>
            <a:stretch/>
          </p:blipFill>
          <p:spPr>
            <a:xfrm rot="21343227">
              <a:off x="12406884" y="33912535"/>
              <a:ext cx="11137421" cy="551405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2" name="Oval Callout 71"/>
            <p:cNvSpPr/>
            <p:nvPr/>
          </p:nvSpPr>
          <p:spPr>
            <a:xfrm>
              <a:off x="18232780" y="33142713"/>
              <a:ext cx="3600079" cy="3098904"/>
            </a:xfrm>
            <a:prstGeom prst="wedgeEllipseCallout">
              <a:avLst>
                <a:gd name="adj1" fmla="val -59872"/>
                <a:gd name="adj2" fmla="val 3389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Well, Mrs. Johnson, sometimes we doctors are so busy that we </a:t>
              </a:r>
              <a:r>
                <a:rPr lang="en-GB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forget</a:t>
              </a:r>
              <a:r>
                <a:rPr lang="en-GB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" y="36758306"/>
            <a:ext cx="6858930" cy="2671411"/>
          </a:xfrm>
          <a:prstGeom prst="rect">
            <a:avLst/>
          </a:prstGeom>
          <a:solidFill>
            <a:srgbClr val="10367D"/>
          </a:solidFill>
        </p:spPr>
        <p:txBody>
          <a:bodyPr wrap="square" lIns="360000" tIns="72000" rIns="360000" rtlCol="0">
            <a:noAutofit/>
          </a:bodyPr>
          <a:lstStyle/>
          <a:p>
            <a:pPr>
              <a:lnSpc>
                <a:spcPct val="90000"/>
              </a:lnSpc>
            </a:pPr>
            <a:endParaRPr lang="en-GB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Influenza vaccination protects </a:t>
            </a: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yourself and the people around you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healthcare worker</a:t>
            </a: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there’s a lot you can do against the flu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 vaccinated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Wash your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Stay home when sick</a:t>
            </a:r>
          </a:p>
        </p:txBody>
      </p:sp>
    </p:spTree>
    <p:extLst>
      <p:ext uri="{BB962C8B-B14F-4D97-AF65-F5344CB8AC3E}">
        <p14:creationId xmlns:p14="http://schemas.microsoft.com/office/powerpoint/2010/main" val="342276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284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Verdana</vt:lpstr>
      <vt:lpstr>Office Theme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Marozzi</dc:creator>
  <cp:lastModifiedBy>Marianna Marozzi</cp:lastModifiedBy>
  <cp:revision>37</cp:revision>
  <dcterms:created xsi:type="dcterms:W3CDTF">2019-11-05T12:36:31Z</dcterms:created>
  <dcterms:modified xsi:type="dcterms:W3CDTF">2019-11-07T16:06:50Z</dcterms:modified>
</cp:coreProperties>
</file>